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29" r:id="rId2"/>
    <p:sldId id="264" r:id="rId3"/>
    <p:sldId id="277" r:id="rId4"/>
    <p:sldId id="257" r:id="rId5"/>
    <p:sldId id="266" r:id="rId6"/>
    <p:sldId id="331" r:id="rId7"/>
    <p:sldId id="333" r:id="rId8"/>
    <p:sldId id="260" r:id="rId9"/>
    <p:sldId id="259" r:id="rId10"/>
    <p:sldId id="330" r:id="rId11"/>
    <p:sldId id="332" r:id="rId12"/>
    <p:sldId id="318" r:id="rId13"/>
    <p:sldId id="32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201F"/>
    <a:srgbClr val="0E1509"/>
    <a:srgbClr val="011914"/>
    <a:srgbClr val="2EC4B6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49"/>
    <p:restoredTop sz="95529" autoAdjust="0"/>
  </p:normalViewPr>
  <p:slideViewPr>
    <p:cSldViewPr snapToGrid="0" snapToObjects="1">
      <p:cViewPr>
        <p:scale>
          <a:sx n="76" d="100"/>
          <a:sy n="76" d="100"/>
        </p:scale>
        <p:origin x="844" y="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0" d="100"/>
          <a:sy n="80" d="100"/>
        </p:scale>
        <p:origin x="27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25252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64F1-4019-B2E6-5E398853FFAA}"/>
              </c:ext>
            </c:extLst>
          </c:dPt>
          <c:dPt>
            <c:idx val="1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4F1-4019-B2E6-5E398853FFAA}"/>
              </c:ext>
            </c:extLst>
          </c:dPt>
          <c:dLbls>
            <c:dLbl>
              <c:idx val="0"/>
              <c:layout>
                <c:manualLayout>
                  <c:x val="-0.20445595418856888"/>
                  <c:y val="0.18218864510464849"/>
                </c:manualLayout>
              </c:layout>
              <c:tx>
                <c:rich>
                  <a:bodyPr/>
                  <a:lstStyle/>
                  <a:p>
                    <a:fld id="{F05DA0B6-1EF1-433B-AC79-B70903CF7743}" type="VALUE">
                      <a:rPr lang="en-US" altLang="zh-CN" sz="3600">
                        <a:latin typeface="Aharoni" panose="02010803020104030203" pitchFamily="2" charset="-79"/>
                        <a:cs typeface="Aharoni" panose="02010803020104030203" pitchFamily="2" charset="-79"/>
                      </a:rPr>
                      <a:pPr/>
                      <a:t>[值]</a:t>
                    </a:fld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279761060347305"/>
                      <c:h val="0.2854288773306159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64F1-4019-B2E6-5E398853FFA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F1-4019-B2E6-5E398853FFA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0.3</c:v>
                </c:pt>
                <c:pt idx="1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F1-4019-B2E6-5E398853FF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25252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64F1-4019-B2E6-5E398853FFAA}"/>
              </c:ext>
            </c:extLst>
          </c:dPt>
          <c:dPt>
            <c:idx val="1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4F1-4019-B2E6-5E398853FFAA}"/>
              </c:ext>
            </c:extLst>
          </c:dPt>
          <c:dLbls>
            <c:dLbl>
              <c:idx val="0"/>
              <c:layout>
                <c:manualLayout>
                  <c:x val="-0.20850459010111716"/>
                  <c:y val="-9.716727738914592E-2"/>
                </c:manualLayout>
              </c:layout>
              <c:tx>
                <c:rich>
                  <a:bodyPr/>
                  <a:lstStyle/>
                  <a:p>
                    <a:fld id="{F05DA0B6-1EF1-433B-AC79-B70903CF7743}" type="VALUE">
                      <a:rPr lang="en-US" altLang="zh-CN" sz="3600">
                        <a:latin typeface="Aharoni" panose="02010803020104030203" pitchFamily="2" charset="-79"/>
                        <a:cs typeface="Aharoni" panose="02010803020104030203" pitchFamily="2" charset="-79"/>
                      </a:rPr>
                      <a:pPr/>
                      <a:t>[值]</a:t>
                    </a:fld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279761060347305"/>
                      <c:h val="0.2854288773306159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64F1-4019-B2E6-5E398853FFA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F1-4019-B2E6-5E398853FFA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</c:v>
                </c:pt>
                <c:pt idx="1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F1-4019-B2E6-5E398853FF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25252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64F1-4019-B2E6-5E398853FFAA}"/>
              </c:ext>
            </c:extLst>
          </c:dPt>
          <c:dPt>
            <c:idx val="1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4F1-4019-B2E6-5E398853FFAA}"/>
              </c:ext>
            </c:extLst>
          </c:dPt>
          <c:dLbls>
            <c:dLbl>
              <c:idx val="0"/>
              <c:layout>
                <c:manualLayout>
                  <c:x val="-0.13562914367524967"/>
                  <c:y val="-0.25735795860731364"/>
                </c:manualLayout>
              </c:layout>
              <c:tx>
                <c:rich>
                  <a:bodyPr/>
                  <a:lstStyle/>
                  <a:p>
                    <a:fld id="{F05DA0B6-1EF1-433B-AC79-B70903CF7743}" type="VALUE">
                      <a:rPr lang="en-US" altLang="zh-CN" sz="3600">
                        <a:latin typeface="Aharoni" panose="02010803020104030203" pitchFamily="2" charset="-79"/>
                        <a:cs typeface="Aharoni" panose="02010803020104030203" pitchFamily="2" charset="-79"/>
                      </a:rPr>
                      <a:pPr/>
                      <a:t>[值]</a:t>
                    </a:fld>
                    <a:endParaRPr lang="zh-CN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279761060347305"/>
                      <c:h val="0.2854288773306159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64F1-4019-B2E6-5E398853FFA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4F1-4019-B2E6-5E398853FFA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</c:v>
                </c:pt>
                <c:pt idx="1">
                  <c:v>0.19999999999999996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F1-4019-B2E6-5E398853FF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8542846463921499E-2"/>
          <c:y val="6.1728053737122097E-2"/>
          <c:w val="0.93443680207996704"/>
          <c:h val="0.83077783067242505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EC4B6"/>
            </a:solidFill>
            <a:ln w="12700"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CF-4AC6-AAD8-0E08BBE6985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 w="12700"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2CF-4AC6-AAD8-0E08BBE6985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 w="12700"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2CF-4AC6-AAD8-0E08BBE6985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 w="12700"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1</c:v>
                </c:pt>
                <c:pt idx="1">
                  <c:v>3</c:v>
                </c:pt>
                <c:pt idx="2">
                  <c:v>2.7</c:v>
                </c:pt>
                <c:pt idx="3">
                  <c:v>3.7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82CF-4AC6-AAD8-0E08BBE698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34823936"/>
        <c:axId val="-2034820496"/>
      </c:barChart>
      <c:catAx>
        <c:axId val="-203482393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2034820496"/>
        <c:crosses val="autoZero"/>
        <c:auto val="1"/>
        <c:lblAlgn val="ctr"/>
        <c:lblOffset val="100"/>
        <c:noMultiLvlLbl val="0"/>
      </c:catAx>
      <c:valAx>
        <c:axId val="-2034820496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-2034823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900" b="0" i="0">
          <a:solidFill>
            <a:schemeClr val="tx1">
              <a:lumMod val="75000"/>
              <a:lumOff val="25000"/>
            </a:schemeClr>
          </a:solidFill>
          <a:latin typeface="Roboto Thin" charset="0"/>
          <a:ea typeface="Roboto Thin" charset="0"/>
          <a:cs typeface="Roboto Thin" charset="0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2021/4/28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E5D0C754-3004-E344-AFC8-AB0756B771CD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C4BD40B2-B05B-F84A-AF1B-1A6CDB4DD80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BD40B2-B05B-F84A-AF1B-1A6CDB4DD80F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216928" y="1681901"/>
            <a:ext cx="3758148" cy="3758148"/>
          </a:xfrm>
          <a:custGeom>
            <a:avLst/>
            <a:gdLst>
              <a:gd name="connsiteX0" fmla="*/ 1204097 w 2408194"/>
              <a:gd name="connsiteY0" fmla="*/ 0 h 2408194"/>
              <a:gd name="connsiteX1" fmla="*/ 2408194 w 2408194"/>
              <a:gd name="connsiteY1" fmla="*/ 1204097 h 2408194"/>
              <a:gd name="connsiteX2" fmla="*/ 1204097 w 2408194"/>
              <a:gd name="connsiteY2" fmla="*/ 2408194 h 2408194"/>
              <a:gd name="connsiteX3" fmla="*/ 0 w 2408194"/>
              <a:gd name="connsiteY3" fmla="*/ 1204097 h 2408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8194" h="2408194">
                <a:moveTo>
                  <a:pt x="1204097" y="0"/>
                </a:moveTo>
                <a:lnTo>
                  <a:pt x="2408194" y="1204097"/>
                </a:lnTo>
                <a:lnTo>
                  <a:pt x="1204097" y="2408194"/>
                </a:lnTo>
                <a:lnTo>
                  <a:pt x="0" y="12040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1088689" y="-1"/>
            <a:ext cx="3788111" cy="1347600"/>
          </a:xfrm>
          <a:custGeom>
            <a:avLst/>
            <a:gdLst>
              <a:gd name="connsiteX0" fmla="*/ 0 w 3788111"/>
              <a:gd name="connsiteY0" fmla="*/ 0 h 1347600"/>
              <a:gd name="connsiteX1" fmla="*/ 3788111 w 3788111"/>
              <a:gd name="connsiteY1" fmla="*/ 0 h 1347600"/>
              <a:gd name="connsiteX2" fmla="*/ 3788111 w 3788111"/>
              <a:gd name="connsiteY2" fmla="*/ 1347600 h 1347600"/>
              <a:gd name="connsiteX3" fmla="*/ 0 w 3788111"/>
              <a:gd name="connsiteY3" fmla="*/ 1347600 h 134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8111" h="1347600">
                <a:moveTo>
                  <a:pt x="0" y="0"/>
                </a:moveTo>
                <a:lnTo>
                  <a:pt x="3788111" y="0"/>
                </a:lnTo>
                <a:lnTo>
                  <a:pt x="3788111" y="1347600"/>
                </a:lnTo>
                <a:lnTo>
                  <a:pt x="0" y="1347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1088689" y="5873335"/>
            <a:ext cx="3788111" cy="984665"/>
          </a:xfrm>
          <a:custGeom>
            <a:avLst/>
            <a:gdLst>
              <a:gd name="connsiteX0" fmla="*/ 0 w 3788111"/>
              <a:gd name="connsiteY0" fmla="*/ 0 h 984665"/>
              <a:gd name="connsiteX1" fmla="*/ 3788111 w 3788111"/>
              <a:gd name="connsiteY1" fmla="*/ 0 h 984665"/>
              <a:gd name="connsiteX2" fmla="*/ 3788111 w 3788111"/>
              <a:gd name="connsiteY2" fmla="*/ 984665 h 984665"/>
              <a:gd name="connsiteX3" fmla="*/ 0 w 3788111"/>
              <a:gd name="connsiteY3" fmla="*/ 984665 h 984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8111" h="984665">
                <a:moveTo>
                  <a:pt x="0" y="0"/>
                </a:moveTo>
                <a:lnTo>
                  <a:pt x="3788111" y="0"/>
                </a:lnTo>
                <a:lnTo>
                  <a:pt x="3788111" y="984665"/>
                </a:lnTo>
                <a:lnTo>
                  <a:pt x="0" y="9846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6095999" y="-1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3429000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359790" y="332295"/>
            <a:ext cx="11472420" cy="6193410"/>
          </a:xfrm>
          <a:custGeom>
            <a:avLst/>
            <a:gdLst>
              <a:gd name="connsiteX0" fmla="*/ 0 w 11472420"/>
              <a:gd name="connsiteY0" fmla="*/ 0 h 6193410"/>
              <a:gd name="connsiteX1" fmla="*/ 11472420 w 11472420"/>
              <a:gd name="connsiteY1" fmla="*/ 0 h 6193410"/>
              <a:gd name="connsiteX2" fmla="*/ 11472420 w 11472420"/>
              <a:gd name="connsiteY2" fmla="*/ 6193410 h 6193410"/>
              <a:gd name="connsiteX3" fmla="*/ 0 w 11472420"/>
              <a:gd name="connsiteY3" fmla="*/ 6193410 h 6193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72420" h="6193410">
                <a:moveTo>
                  <a:pt x="0" y="0"/>
                </a:moveTo>
                <a:lnTo>
                  <a:pt x="11472420" y="0"/>
                </a:lnTo>
                <a:lnTo>
                  <a:pt x="11472420" y="6193410"/>
                </a:lnTo>
                <a:lnTo>
                  <a:pt x="0" y="619341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95999" y="-1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6096000" cy="3429000"/>
          </a:xfrm>
          <a:custGeom>
            <a:avLst/>
            <a:gdLst>
              <a:gd name="connsiteX0" fmla="*/ 0 w 6096000"/>
              <a:gd name="connsiteY0" fmla="*/ 0 h 3429000"/>
              <a:gd name="connsiteX1" fmla="*/ 6096000 w 6096000"/>
              <a:gd name="connsiteY1" fmla="*/ 0 h 3429000"/>
              <a:gd name="connsiteX2" fmla="*/ 6096000 w 6096000"/>
              <a:gd name="connsiteY2" fmla="*/ 3429000 h 3429000"/>
              <a:gd name="connsiteX3" fmla="*/ 0 w 6096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42900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834466" y="0"/>
            <a:ext cx="2777067" cy="2780140"/>
          </a:xfrm>
          <a:custGeom>
            <a:avLst/>
            <a:gdLst>
              <a:gd name="connsiteX0" fmla="*/ 0 w 2777067"/>
              <a:gd name="connsiteY0" fmla="*/ 0 h 2780140"/>
              <a:gd name="connsiteX1" fmla="*/ 2777067 w 2777067"/>
              <a:gd name="connsiteY1" fmla="*/ 0 h 2780140"/>
              <a:gd name="connsiteX2" fmla="*/ 2777067 w 2777067"/>
              <a:gd name="connsiteY2" fmla="*/ 2780140 h 2780140"/>
              <a:gd name="connsiteX3" fmla="*/ 0 w 2777067"/>
              <a:gd name="connsiteY3" fmla="*/ 2780140 h 2780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7067" h="2780140">
                <a:moveTo>
                  <a:pt x="0" y="0"/>
                </a:moveTo>
                <a:lnTo>
                  <a:pt x="2777067" y="0"/>
                </a:lnTo>
                <a:lnTo>
                  <a:pt x="2777067" y="2780140"/>
                </a:lnTo>
                <a:lnTo>
                  <a:pt x="0" y="27801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834467" y="3140168"/>
            <a:ext cx="4225812" cy="2794967"/>
          </a:xfrm>
          <a:custGeom>
            <a:avLst/>
            <a:gdLst>
              <a:gd name="connsiteX0" fmla="*/ 0 w 4225812"/>
              <a:gd name="connsiteY0" fmla="*/ 0 h 2794967"/>
              <a:gd name="connsiteX1" fmla="*/ 4225812 w 4225812"/>
              <a:gd name="connsiteY1" fmla="*/ 0 h 2794967"/>
              <a:gd name="connsiteX2" fmla="*/ 4225812 w 4225812"/>
              <a:gd name="connsiteY2" fmla="*/ 2794967 h 2794967"/>
              <a:gd name="connsiteX3" fmla="*/ 0 w 4225812"/>
              <a:gd name="connsiteY3" fmla="*/ 2794967 h 279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25812" h="2794967">
                <a:moveTo>
                  <a:pt x="0" y="0"/>
                </a:moveTo>
                <a:lnTo>
                  <a:pt x="4225812" y="0"/>
                </a:lnTo>
                <a:lnTo>
                  <a:pt x="4225812" y="2794967"/>
                </a:lnTo>
                <a:lnTo>
                  <a:pt x="0" y="27949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7992533" y="795867"/>
            <a:ext cx="3225800" cy="1984274"/>
          </a:xfrm>
          <a:custGeom>
            <a:avLst/>
            <a:gdLst>
              <a:gd name="connsiteX0" fmla="*/ 0 w 3225800"/>
              <a:gd name="connsiteY0" fmla="*/ 0 h 1984274"/>
              <a:gd name="connsiteX1" fmla="*/ 3225800 w 3225800"/>
              <a:gd name="connsiteY1" fmla="*/ 0 h 1984274"/>
              <a:gd name="connsiteX2" fmla="*/ 3225800 w 3225800"/>
              <a:gd name="connsiteY2" fmla="*/ 1984274 h 1984274"/>
              <a:gd name="connsiteX3" fmla="*/ 0 w 3225800"/>
              <a:gd name="connsiteY3" fmla="*/ 1984274 h 1984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25800" h="1984274">
                <a:moveTo>
                  <a:pt x="0" y="0"/>
                </a:moveTo>
                <a:lnTo>
                  <a:pt x="3225800" y="0"/>
                </a:lnTo>
                <a:lnTo>
                  <a:pt x="3225800" y="1984274"/>
                </a:lnTo>
                <a:lnTo>
                  <a:pt x="0" y="19842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2302933" y="618067"/>
            <a:ext cx="3208867" cy="4461934"/>
          </a:xfrm>
          <a:custGeom>
            <a:avLst/>
            <a:gdLst>
              <a:gd name="connsiteX0" fmla="*/ 0 w 3208867"/>
              <a:gd name="connsiteY0" fmla="*/ 0 h 4461934"/>
              <a:gd name="connsiteX1" fmla="*/ 3208867 w 3208867"/>
              <a:gd name="connsiteY1" fmla="*/ 0 h 4461934"/>
              <a:gd name="connsiteX2" fmla="*/ 3208867 w 3208867"/>
              <a:gd name="connsiteY2" fmla="*/ 4461934 h 4461934"/>
              <a:gd name="connsiteX3" fmla="*/ 0 w 3208867"/>
              <a:gd name="connsiteY3" fmla="*/ 4461934 h 446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8867" h="4461934">
                <a:moveTo>
                  <a:pt x="0" y="0"/>
                </a:moveTo>
                <a:lnTo>
                  <a:pt x="3208867" y="0"/>
                </a:lnTo>
                <a:lnTo>
                  <a:pt x="3208867" y="4461934"/>
                </a:lnTo>
                <a:lnTo>
                  <a:pt x="0" y="44619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6680200" y="618067"/>
            <a:ext cx="3208867" cy="4461934"/>
          </a:xfrm>
          <a:custGeom>
            <a:avLst/>
            <a:gdLst>
              <a:gd name="connsiteX0" fmla="*/ 0 w 3208867"/>
              <a:gd name="connsiteY0" fmla="*/ 0 h 4461934"/>
              <a:gd name="connsiteX1" fmla="*/ 3208867 w 3208867"/>
              <a:gd name="connsiteY1" fmla="*/ 0 h 4461934"/>
              <a:gd name="connsiteX2" fmla="*/ 3208867 w 3208867"/>
              <a:gd name="connsiteY2" fmla="*/ 4461934 h 4461934"/>
              <a:gd name="connsiteX3" fmla="*/ 0 w 3208867"/>
              <a:gd name="connsiteY3" fmla="*/ 4461934 h 446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8867" h="4461934">
                <a:moveTo>
                  <a:pt x="0" y="0"/>
                </a:moveTo>
                <a:lnTo>
                  <a:pt x="3208867" y="0"/>
                </a:lnTo>
                <a:lnTo>
                  <a:pt x="3208867" y="4461934"/>
                </a:lnTo>
                <a:lnTo>
                  <a:pt x="0" y="44619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-1" y="-1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3429000" y="0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0" y="3428999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3"/>
          </p:nvPr>
        </p:nvSpPr>
        <p:spPr>
          <a:xfrm>
            <a:off x="3429000" y="3428999"/>
            <a:ext cx="3429000" cy="3429000"/>
          </a:xfrm>
          <a:custGeom>
            <a:avLst/>
            <a:gdLst>
              <a:gd name="connsiteX0" fmla="*/ 0 w 3429000"/>
              <a:gd name="connsiteY0" fmla="*/ 0 h 3429000"/>
              <a:gd name="connsiteX1" fmla="*/ 3429000 w 3429000"/>
              <a:gd name="connsiteY1" fmla="*/ 0 h 3429000"/>
              <a:gd name="connsiteX2" fmla="*/ 3429000 w 3429000"/>
              <a:gd name="connsiteY2" fmla="*/ 3429000 h 3429000"/>
              <a:gd name="connsiteX3" fmla="*/ 0 w 3429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3429000">
                <a:moveTo>
                  <a:pt x="0" y="0"/>
                </a:moveTo>
                <a:lnTo>
                  <a:pt x="3429000" y="0"/>
                </a:lnTo>
                <a:lnTo>
                  <a:pt x="3429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2475614" y="-1685352"/>
            <a:ext cx="3370705" cy="3370705"/>
          </a:xfrm>
          <a:custGeom>
            <a:avLst/>
            <a:gdLst>
              <a:gd name="connsiteX0" fmla="*/ 1685352 w 3370705"/>
              <a:gd name="connsiteY0" fmla="*/ 0 h 3370705"/>
              <a:gd name="connsiteX1" fmla="*/ 3370705 w 3370705"/>
              <a:gd name="connsiteY1" fmla="*/ 1685353 h 3370705"/>
              <a:gd name="connsiteX2" fmla="*/ 1685352 w 3370705"/>
              <a:gd name="connsiteY2" fmla="*/ 3370705 h 3370705"/>
              <a:gd name="connsiteX3" fmla="*/ 0 w 3370705"/>
              <a:gd name="connsiteY3" fmla="*/ 1685353 h 337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0705" h="3370705">
                <a:moveTo>
                  <a:pt x="1685352" y="0"/>
                </a:moveTo>
                <a:lnTo>
                  <a:pt x="3370705" y="1685353"/>
                </a:lnTo>
                <a:lnTo>
                  <a:pt x="1685352" y="3370705"/>
                </a:lnTo>
                <a:lnTo>
                  <a:pt x="0" y="16853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410648" y="249681"/>
            <a:ext cx="3370705" cy="3370705"/>
          </a:xfrm>
          <a:custGeom>
            <a:avLst/>
            <a:gdLst>
              <a:gd name="connsiteX0" fmla="*/ 1685353 w 3370705"/>
              <a:gd name="connsiteY0" fmla="*/ 0 h 3370705"/>
              <a:gd name="connsiteX1" fmla="*/ 3370705 w 3370705"/>
              <a:gd name="connsiteY1" fmla="*/ 1685353 h 3370705"/>
              <a:gd name="connsiteX2" fmla="*/ 1685353 w 3370705"/>
              <a:gd name="connsiteY2" fmla="*/ 3370705 h 3370705"/>
              <a:gd name="connsiteX3" fmla="*/ 0 w 3370705"/>
              <a:gd name="connsiteY3" fmla="*/ 1685353 h 337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0705" h="3370705">
                <a:moveTo>
                  <a:pt x="1685353" y="0"/>
                </a:moveTo>
                <a:lnTo>
                  <a:pt x="3370705" y="1685353"/>
                </a:lnTo>
                <a:lnTo>
                  <a:pt x="1685353" y="3370705"/>
                </a:lnTo>
                <a:lnTo>
                  <a:pt x="0" y="16853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6345681" y="-1685352"/>
            <a:ext cx="3370705" cy="3370705"/>
          </a:xfrm>
          <a:custGeom>
            <a:avLst/>
            <a:gdLst>
              <a:gd name="connsiteX0" fmla="*/ 1685352 w 3370705"/>
              <a:gd name="connsiteY0" fmla="*/ 0 h 3370705"/>
              <a:gd name="connsiteX1" fmla="*/ 3370705 w 3370705"/>
              <a:gd name="connsiteY1" fmla="*/ 1685353 h 3370705"/>
              <a:gd name="connsiteX2" fmla="*/ 1685352 w 3370705"/>
              <a:gd name="connsiteY2" fmla="*/ 3370705 h 3370705"/>
              <a:gd name="connsiteX3" fmla="*/ 0 w 3370705"/>
              <a:gd name="connsiteY3" fmla="*/ 1685353 h 3370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0705" h="3370705">
                <a:moveTo>
                  <a:pt x="1685352" y="0"/>
                </a:moveTo>
                <a:lnTo>
                  <a:pt x="3370705" y="1685353"/>
                </a:lnTo>
                <a:lnTo>
                  <a:pt x="1685352" y="3370705"/>
                </a:lnTo>
                <a:lnTo>
                  <a:pt x="0" y="16853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3371144" y="-2398036"/>
            <a:ext cx="4790629" cy="4790629"/>
          </a:xfrm>
          <a:custGeom>
            <a:avLst/>
            <a:gdLst>
              <a:gd name="connsiteX0" fmla="*/ 2395314 w 4790629"/>
              <a:gd name="connsiteY0" fmla="*/ 0 h 4790629"/>
              <a:gd name="connsiteX1" fmla="*/ 4790629 w 4790629"/>
              <a:gd name="connsiteY1" fmla="*/ 2395315 h 4790629"/>
              <a:gd name="connsiteX2" fmla="*/ 2395314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4" y="0"/>
                </a:moveTo>
                <a:lnTo>
                  <a:pt x="4790629" y="2395315"/>
                </a:lnTo>
                <a:lnTo>
                  <a:pt x="2395314" y="4790629"/>
                </a:lnTo>
                <a:lnTo>
                  <a:pt x="0" y="2395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6121319" y="352140"/>
            <a:ext cx="4790629" cy="4790629"/>
          </a:xfrm>
          <a:custGeom>
            <a:avLst/>
            <a:gdLst>
              <a:gd name="connsiteX0" fmla="*/ 2395315 w 4790629"/>
              <a:gd name="connsiteY0" fmla="*/ 0 h 4790629"/>
              <a:gd name="connsiteX1" fmla="*/ 4790629 w 4790629"/>
              <a:gd name="connsiteY1" fmla="*/ 2395315 h 4790629"/>
              <a:gd name="connsiteX2" fmla="*/ 2395315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5" y="0"/>
                </a:moveTo>
                <a:lnTo>
                  <a:pt x="4790629" y="2395315"/>
                </a:lnTo>
                <a:lnTo>
                  <a:pt x="2395315" y="4790629"/>
                </a:lnTo>
                <a:lnTo>
                  <a:pt x="0" y="2395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2"/>
          </p:nvPr>
        </p:nvSpPr>
        <p:spPr>
          <a:xfrm>
            <a:off x="8871494" y="-2398035"/>
            <a:ext cx="4790629" cy="4790629"/>
          </a:xfrm>
          <a:custGeom>
            <a:avLst/>
            <a:gdLst>
              <a:gd name="connsiteX0" fmla="*/ 2395314 w 4790629"/>
              <a:gd name="connsiteY0" fmla="*/ 0 h 4790629"/>
              <a:gd name="connsiteX1" fmla="*/ 4790629 w 4790629"/>
              <a:gd name="connsiteY1" fmla="*/ 2395315 h 4790629"/>
              <a:gd name="connsiteX2" fmla="*/ 2395314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4" y="0"/>
                </a:moveTo>
                <a:lnTo>
                  <a:pt x="4790629" y="2395315"/>
                </a:lnTo>
                <a:lnTo>
                  <a:pt x="2395314" y="4790629"/>
                </a:lnTo>
                <a:lnTo>
                  <a:pt x="0" y="2395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3"/>
          </p:nvPr>
        </p:nvSpPr>
        <p:spPr>
          <a:xfrm>
            <a:off x="11621672" y="352139"/>
            <a:ext cx="4790629" cy="4790629"/>
          </a:xfrm>
          <a:custGeom>
            <a:avLst/>
            <a:gdLst>
              <a:gd name="connsiteX0" fmla="*/ 2395314 w 4790629"/>
              <a:gd name="connsiteY0" fmla="*/ 0 h 4790629"/>
              <a:gd name="connsiteX1" fmla="*/ 4790629 w 4790629"/>
              <a:gd name="connsiteY1" fmla="*/ 2395315 h 4790629"/>
              <a:gd name="connsiteX2" fmla="*/ 2395314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4" y="0"/>
                </a:moveTo>
                <a:lnTo>
                  <a:pt x="4790629" y="2395315"/>
                </a:lnTo>
                <a:lnTo>
                  <a:pt x="2395314" y="4790629"/>
                </a:lnTo>
                <a:lnTo>
                  <a:pt x="0" y="2395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8871497" y="3102314"/>
            <a:ext cx="4790629" cy="4790629"/>
          </a:xfrm>
          <a:custGeom>
            <a:avLst/>
            <a:gdLst>
              <a:gd name="connsiteX0" fmla="*/ 2395315 w 4790629"/>
              <a:gd name="connsiteY0" fmla="*/ 0 h 4790629"/>
              <a:gd name="connsiteX1" fmla="*/ 4790629 w 4790629"/>
              <a:gd name="connsiteY1" fmla="*/ 2395315 h 4790629"/>
              <a:gd name="connsiteX2" fmla="*/ 2395315 w 4790629"/>
              <a:gd name="connsiteY2" fmla="*/ 4790629 h 4790629"/>
              <a:gd name="connsiteX3" fmla="*/ 0 w 4790629"/>
              <a:gd name="connsiteY3" fmla="*/ 2395315 h 479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0629" h="4790629">
                <a:moveTo>
                  <a:pt x="2395315" y="0"/>
                </a:moveTo>
                <a:lnTo>
                  <a:pt x="4790629" y="2395315"/>
                </a:lnTo>
                <a:lnTo>
                  <a:pt x="2395315" y="4790629"/>
                </a:lnTo>
                <a:lnTo>
                  <a:pt x="0" y="2395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79431BBD-5676-4B50-8B70-79C1CECBECB0}"/>
              </a:ext>
            </a:extLst>
          </p:cNvPr>
          <p:cNvSpPr/>
          <p:nvPr userDrawn="1"/>
        </p:nvSpPr>
        <p:spPr>
          <a:xfrm rot="2700000">
            <a:off x="1555454" y="4097450"/>
            <a:ext cx="6154908" cy="6154908"/>
          </a:xfrm>
          <a:prstGeom prst="rect">
            <a:avLst/>
          </a:prstGeom>
          <a:noFill/>
          <a:ln w="190500">
            <a:solidFill>
              <a:srgbClr val="0220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A458CFDA-65F2-4886-A51E-131C850F0462}"/>
              </a:ext>
            </a:extLst>
          </p:cNvPr>
          <p:cNvSpPr/>
          <p:nvPr userDrawn="1"/>
        </p:nvSpPr>
        <p:spPr>
          <a:xfrm rot="2700000">
            <a:off x="-1576199" y="2442906"/>
            <a:ext cx="3141458" cy="3141458"/>
          </a:xfrm>
          <a:prstGeom prst="rect">
            <a:avLst/>
          </a:prstGeom>
          <a:noFill/>
          <a:ln w="190500">
            <a:solidFill>
              <a:srgbClr val="0220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18" name="Straight Connector 16">
            <a:extLst>
              <a:ext uri="{FF2B5EF4-FFF2-40B4-BE49-F238E27FC236}">
                <a16:creationId xmlns:a16="http://schemas.microsoft.com/office/drawing/2014/main" id="{D6226966-730D-4C1A-8B84-E1DFE075FDF7}"/>
              </a:ext>
            </a:extLst>
          </p:cNvPr>
          <p:cNvCxnSpPr/>
          <p:nvPr userDrawn="1"/>
        </p:nvCxnSpPr>
        <p:spPr>
          <a:xfrm>
            <a:off x="4350635" y="4988596"/>
            <a:ext cx="564545" cy="0"/>
          </a:xfrm>
          <a:prstGeom prst="line">
            <a:avLst/>
          </a:prstGeom>
          <a:ln w="12700">
            <a:solidFill>
              <a:srgbClr val="2EC4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图片 22">
            <a:extLst>
              <a:ext uri="{FF2B5EF4-FFF2-40B4-BE49-F238E27FC236}">
                <a16:creationId xmlns:a16="http://schemas.microsoft.com/office/drawing/2014/main" id="{369A9ACA-AC35-43F2-B38B-8CFA227628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3785" y="4079561"/>
            <a:ext cx="638246" cy="6373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3680790" y="1036983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1"/>
          </p:nvPr>
        </p:nvSpPr>
        <p:spPr>
          <a:xfrm>
            <a:off x="6238461" y="1036983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3680790" y="3548269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6238461" y="3548269"/>
            <a:ext cx="2272749" cy="2272749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0"/>
          </p:nvPr>
        </p:nvSpPr>
        <p:spPr>
          <a:xfrm>
            <a:off x="0" y="1035169"/>
            <a:ext cx="3048000" cy="2432649"/>
          </a:xfrm>
          <a:custGeom>
            <a:avLst/>
            <a:gdLst>
              <a:gd name="connsiteX0" fmla="*/ 0 w 3048000"/>
              <a:gd name="connsiteY0" fmla="*/ 0 h 2432649"/>
              <a:gd name="connsiteX1" fmla="*/ 3048000 w 3048000"/>
              <a:gd name="connsiteY1" fmla="*/ 0 h 2432649"/>
              <a:gd name="connsiteX2" fmla="*/ 3048000 w 3048000"/>
              <a:gd name="connsiteY2" fmla="*/ 2432649 h 2432649"/>
              <a:gd name="connsiteX3" fmla="*/ 0 w 3048000"/>
              <a:gd name="connsiteY3" fmla="*/ 2432649 h 24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2432649">
                <a:moveTo>
                  <a:pt x="0" y="0"/>
                </a:moveTo>
                <a:lnTo>
                  <a:pt x="3048000" y="0"/>
                </a:lnTo>
                <a:lnTo>
                  <a:pt x="3048000" y="2432649"/>
                </a:lnTo>
                <a:lnTo>
                  <a:pt x="0" y="24326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3048000" y="1035169"/>
            <a:ext cx="3048000" cy="2432649"/>
          </a:xfrm>
          <a:custGeom>
            <a:avLst/>
            <a:gdLst>
              <a:gd name="connsiteX0" fmla="*/ 0 w 3048000"/>
              <a:gd name="connsiteY0" fmla="*/ 0 h 2432649"/>
              <a:gd name="connsiteX1" fmla="*/ 3048000 w 3048000"/>
              <a:gd name="connsiteY1" fmla="*/ 0 h 2432649"/>
              <a:gd name="connsiteX2" fmla="*/ 3048000 w 3048000"/>
              <a:gd name="connsiteY2" fmla="*/ 2432649 h 2432649"/>
              <a:gd name="connsiteX3" fmla="*/ 0 w 3048000"/>
              <a:gd name="connsiteY3" fmla="*/ 2432649 h 24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2432649">
                <a:moveTo>
                  <a:pt x="0" y="0"/>
                </a:moveTo>
                <a:lnTo>
                  <a:pt x="3048000" y="0"/>
                </a:lnTo>
                <a:lnTo>
                  <a:pt x="3048000" y="2432649"/>
                </a:lnTo>
                <a:lnTo>
                  <a:pt x="0" y="24326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6096000" y="1035169"/>
            <a:ext cx="3048000" cy="2432649"/>
          </a:xfrm>
          <a:custGeom>
            <a:avLst/>
            <a:gdLst>
              <a:gd name="connsiteX0" fmla="*/ 0 w 3048000"/>
              <a:gd name="connsiteY0" fmla="*/ 0 h 2432649"/>
              <a:gd name="connsiteX1" fmla="*/ 3048000 w 3048000"/>
              <a:gd name="connsiteY1" fmla="*/ 0 h 2432649"/>
              <a:gd name="connsiteX2" fmla="*/ 3048000 w 3048000"/>
              <a:gd name="connsiteY2" fmla="*/ 2432649 h 2432649"/>
              <a:gd name="connsiteX3" fmla="*/ 0 w 3048000"/>
              <a:gd name="connsiteY3" fmla="*/ 2432649 h 24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2432649">
                <a:moveTo>
                  <a:pt x="0" y="0"/>
                </a:moveTo>
                <a:lnTo>
                  <a:pt x="3048000" y="0"/>
                </a:lnTo>
                <a:lnTo>
                  <a:pt x="3048000" y="2432649"/>
                </a:lnTo>
                <a:lnTo>
                  <a:pt x="0" y="24326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9144000" y="1035169"/>
            <a:ext cx="3048000" cy="2432649"/>
          </a:xfrm>
          <a:custGeom>
            <a:avLst/>
            <a:gdLst>
              <a:gd name="connsiteX0" fmla="*/ 0 w 3048000"/>
              <a:gd name="connsiteY0" fmla="*/ 0 h 2432649"/>
              <a:gd name="connsiteX1" fmla="*/ 3048000 w 3048000"/>
              <a:gd name="connsiteY1" fmla="*/ 0 h 2432649"/>
              <a:gd name="connsiteX2" fmla="*/ 3048000 w 3048000"/>
              <a:gd name="connsiteY2" fmla="*/ 2432649 h 2432649"/>
              <a:gd name="connsiteX3" fmla="*/ 0 w 3048000"/>
              <a:gd name="connsiteY3" fmla="*/ 2432649 h 2432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2432649">
                <a:moveTo>
                  <a:pt x="0" y="0"/>
                </a:moveTo>
                <a:lnTo>
                  <a:pt x="3048000" y="0"/>
                </a:lnTo>
                <a:lnTo>
                  <a:pt x="3048000" y="2432649"/>
                </a:lnTo>
                <a:lnTo>
                  <a:pt x="0" y="243264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410201" y="-1"/>
            <a:ext cx="6781799" cy="6858000"/>
          </a:xfrm>
          <a:custGeom>
            <a:avLst/>
            <a:gdLst>
              <a:gd name="connsiteX0" fmla="*/ 3163663 w 6781799"/>
              <a:gd name="connsiteY0" fmla="*/ 0 h 6858000"/>
              <a:gd name="connsiteX1" fmla="*/ 6781799 w 6781799"/>
              <a:gd name="connsiteY1" fmla="*/ 0 h 6858000"/>
              <a:gd name="connsiteX2" fmla="*/ 6781799 w 6781799"/>
              <a:gd name="connsiteY2" fmla="*/ 6858000 h 6858000"/>
              <a:gd name="connsiteX3" fmla="*/ 0 w 678179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81799" h="6858000">
                <a:moveTo>
                  <a:pt x="3163663" y="0"/>
                </a:moveTo>
                <a:lnTo>
                  <a:pt x="6781799" y="0"/>
                </a:lnTo>
                <a:lnTo>
                  <a:pt x="67817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781799" cy="6858000"/>
          </a:xfrm>
          <a:custGeom>
            <a:avLst/>
            <a:gdLst>
              <a:gd name="connsiteX0" fmla="*/ 0 w 6781799"/>
              <a:gd name="connsiteY0" fmla="*/ 0 h 6858000"/>
              <a:gd name="connsiteX1" fmla="*/ 3618136 w 6781799"/>
              <a:gd name="connsiteY1" fmla="*/ 0 h 6858000"/>
              <a:gd name="connsiteX2" fmla="*/ 6781799 w 6781799"/>
              <a:gd name="connsiteY2" fmla="*/ 6858000 h 6858000"/>
              <a:gd name="connsiteX3" fmla="*/ 0 w 678179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81799" h="6858000">
                <a:moveTo>
                  <a:pt x="0" y="0"/>
                </a:moveTo>
                <a:lnTo>
                  <a:pt x="3618136" y="0"/>
                </a:lnTo>
                <a:lnTo>
                  <a:pt x="67817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099457" y="1"/>
            <a:ext cx="7391400" cy="6858000"/>
          </a:xfrm>
          <a:custGeom>
            <a:avLst/>
            <a:gdLst>
              <a:gd name="connsiteX0" fmla="*/ 3723825 w 7391400"/>
              <a:gd name="connsiteY0" fmla="*/ 0 h 6858000"/>
              <a:gd name="connsiteX1" fmla="*/ 7391400 w 7391400"/>
              <a:gd name="connsiteY1" fmla="*/ 0 h 6858000"/>
              <a:gd name="connsiteX2" fmla="*/ 3667575 w 7391400"/>
              <a:gd name="connsiteY2" fmla="*/ 6858000 h 6858000"/>
              <a:gd name="connsiteX3" fmla="*/ 0 w 739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1400" h="6858000">
                <a:moveTo>
                  <a:pt x="3723825" y="0"/>
                </a:moveTo>
                <a:lnTo>
                  <a:pt x="7391400" y="0"/>
                </a:lnTo>
                <a:lnTo>
                  <a:pt x="366757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141231" y="1183988"/>
            <a:ext cx="6828572" cy="4313626"/>
          </a:xfrm>
          <a:custGeom>
            <a:avLst/>
            <a:gdLst>
              <a:gd name="connsiteX0" fmla="*/ 0 w 6828572"/>
              <a:gd name="connsiteY0" fmla="*/ 0 h 4313626"/>
              <a:gd name="connsiteX1" fmla="*/ 6828572 w 6828572"/>
              <a:gd name="connsiteY1" fmla="*/ 0 h 4313626"/>
              <a:gd name="connsiteX2" fmla="*/ 6828572 w 6828572"/>
              <a:gd name="connsiteY2" fmla="*/ 4313626 h 4313626"/>
              <a:gd name="connsiteX3" fmla="*/ 0 w 6828572"/>
              <a:gd name="connsiteY3" fmla="*/ 4313626 h 4313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28572" h="4313626">
                <a:moveTo>
                  <a:pt x="0" y="0"/>
                </a:moveTo>
                <a:lnTo>
                  <a:pt x="6828572" y="0"/>
                </a:lnTo>
                <a:lnTo>
                  <a:pt x="6828572" y="4313626"/>
                </a:lnTo>
                <a:lnTo>
                  <a:pt x="0" y="431362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398076" y="-878668"/>
            <a:ext cx="4449078" cy="6142211"/>
          </a:xfrm>
          <a:custGeom>
            <a:avLst/>
            <a:gdLst>
              <a:gd name="connsiteX0" fmla="*/ 9355 w 4449078"/>
              <a:gd name="connsiteY0" fmla="*/ 0 h 6142211"/>
              <a:gd name="connsiteX1" fmla="*/ 4442841 w 4449078"/>
              <a:gd name="connsiteY1" fmla="*/ 0 h 6142211"/>
              <a:gd name="connsiteX2" fmla="*/ 4449078 w 4449078"/>
              <a:gd name="connsiteY2" fmla="*/ 6859 h 6142211"/>
              <a:gd name="connsiteX3" fmla="*/ 4445959 w 4449078"/>
              <a:gd name="connsiteY3" fmla="*/ 6135352 h 6142211"/>
              <a:gd name="connsiteX4" fmla="*/ 4439723 w 4449078"/>
              <a:gd name="connsiteY4" fmla="*/ 6142211 h 6142211"/>
              <a:gd name="connsiteX5" fmla="*/ 6236 w 4449078"/>
              <a:gd name="connsiteY5" fmla="*/ 6142211 h 6142211"/>
              <a:gd name="connsiteX6" fmla="*/ 0 w 4449078"/>
              <a:gd name="connsiteY6" fmla="*/ 6135352 h 6142211"/>
              <a:gd name="connsiteX7" fmla="*/ 3118 w 4449078"/>
              <a:gd name="connsiteY7" fmla="*/ 6859 h 6142211"/>
              <a:gd name="connsiteX8" fmla="*/ 9355 w 4449078"/>
              <a:gd name="connsiteY8" fmla="*/ 0 h 614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49078" h="6142211">
                <a:moveTo>
                  <a:pt x="9355" y="0"/>
                </a:moveTo>
                <a:cubicBezTo>
                  <a:pt x="4442841" y="0"/>
                  <a:pt x="4442841" y="0"/>
                  <a:pt x="4442841" y="0"/>
                </a:cubicBezTo>
                <a:cubicBezTo>
                  <a:pt x="4445959" y="0"/>
                  <a:pt x="4449078" y="3429"/>
                  <a:pt x="4449078" y="6859"/>
                </a:cubicBezTo>
                <a:lnTo>
                  <a:pt x="4445959" y="6135352"/>
                </a:lnTo>
                <a:cubicBezTo>
                  <a:pt x="4445959" y="6138781"/>
                  <a:pt x="4442841" y="6142211"/>
                  <a:pt x="4439723" y="6142211"/>
                </a:cubicBezTo>
                <a:cubicBezTo>
                  <a:pt x="6236" y="6142211"/>
                  <a:pt x="6236" y="6142211"/>
                  <a:pt x="6236" y="6142211"/>
                </a:cubicBezTo>
                <a:cubicBezTo>
                  <a:pt x="3118" y="6142211"/>
                  <a:pt x="0" y="6138781"/>
                  <a:pt x="0" y="6135352"/>
                </a:cubicBezTo>
                <a:cubicBezTo>
                  <a:pt x="3118" y="6859"/>
                  <a:pt x="3118" y="6859"/>
                  <a:pt x="3118" y="6859"/>
                </a:cubicBezTo>
                <a:cubicBezTo>
                  <a:pt x="3118" y="3429"/>
                  <a:pt x="6236" y="0"/>
                  <a:pt x="935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7605457" y="2025548"/>
            <a:ext cx="3109057" cy="5451108"/>
          </a:xfrm>
          <a:custGeom>
            <a:avLst/>
            <a:gdLst>
              <a:gd name="connsiteX0" fmla="*/ 0 w 3109057"/>
              <a:gd name="connsiteY0" fmla="*/ 0 h 5451108"/>
              <a:gd name="connsiteX1" fmla="*/ 3109057 w 3109057"/>
              <a:gd name="connsiteY1" fmla="*/ 0 h 5451108"/>
              <a:gd name="connsiteX2" fmla="*/ 3109057 w 3109057"/>
              <a:gd name="connsiteY2" fmla="*/ 5451108 h 5451108"/>
              <a:gd name="connsiteX3" fmla="*/ 0 w 3109057"/>
              <a:gd name="connsiteY3" fmla="*/ 5451108 h 5451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9057" h="5451108">
                <a:moveTo>
                  <a:pt x="0" y="0"/>
                </a:moveTo>
                <a:lnTo>
                  <a:pt x="3109057" y="0"/>
                </a:lnTo>
                <a:lnTo>
                  <a:pt x="3109057" y="5451108"/>
                </a:lnTo>
                <a:lnTo>
                  <a:pt x="0" y="54511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10"/>
          </p:nvPr>
        </p:nvSpPr>
        <p:spPr>
          <a:xfrm>
            <a:off x="3661799" y="2912953"/>
            <a:ext cx="4920628" cy="3108373"/>
          </a:xfrm>
          <a:custGeom>
            <a:avLst/>
            <a:gdLst>
              <a:gd name="connsiteX0" fmla="*/ 0 w 4920628"/>
              <a:gd name="connsiteY0" fmla="*/ 0 h 3108373"/>
              <a:gd name="connsiteX1" fmla="*/ 4920628 w 4920628"/>
              <a:gd name="connsiteY1" fmla="*/ 0 h 3108373"/>
              <a:gd name="connsiteX2" fmla="*/ 4920628 w 4920628"/>
              <a:gd name="connsiteY2" fmla="*/ 3108373 h 3108373"/>
              <a:gd name="connsiteX3" fmla="*/ 0 w 4920628"/>
              <a:gd name="connsiteY3" fmla="*/ 3108373 h 3108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20628" h="3108373">
                <a:moveTo>
                  <a:pt x="0" y="0"/>
                </a:moveTo>
                <a:lnTo>
                  <a:pt x="4920628" y="0"/>
                </a:lnTo>
                <a:lnTo>
                  <a:pt x="4920628" y="3108373"/>
                </a:lnTo>
                <a:lnTo>
                  <a:pt x="0" y="310837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1"/>
          </p:nvPr>
        </p:nvSpPr>
        <p:spPr>
          <a:xfrm>
            <a:off x="2161991" y="3753595"/>
            <a:ext cx="1720046" cy="2374624"/>
          </a:xfrm>
          <a:custGeom>
            <a:avLst/>
            <a:gdLst>
              <a:gd name="connsiteX0" fmla="*/ 3616 w 1720046"/>
              <a:gd name="connsiteY0" fmla="*/ 0 h 2374624"/>
              <a:gd name="connsiteX1" fmla="*/ 1717635 w 1720046"/>
              <a:gd name="connsiteY1" fmla="*/ 0 h 2374624"/>
              <a:gd name="connsiteX2" fmla="*/ 1720046 w 1720046"/>
              <a:gd name="connsiteY2" fmla="*/ 2652 h 2374624"/>
              <a:gd name="connsiteX3" fmla="*/ 1718841 w 1720046"/>
              <a:gd name="connsiteY3" fmla="*/ 2371972 h 2374624"/>
              <a:gd name="connsiteX4" fmla="*/ 1716430 w 1720046"/>
              <a:gd name="connsiteY4" fmla="*/ 2374624 h 2374624"/>
              <a:gd name="connsiteX5" fmla="*/ 2411 w 1720046"/>
              <a:gd name="connsiteY5" fmla="*/ 2374624 h 2374624"/>
              <a:gd name="connsiteX6" fmla="*/ 0 w 1720046"/>
              <a:gd name="connsiteY6" fmla="*/ 2371972 h 2374624"/>
              <a:gd name="connsiteX7" fmla="*/ 1205 w 1720046"/>
              <a:gd name="connsiteY7" fmla="*/ 2652 h 2374624"/>
              <a:gd name="connsiteX8" fmla="*/ 3616 w 1720046"/>
              <a:gd name="connsiteY8" fmla="*/ 0 h 2374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20046" h="2374624">
                <a:moveTo>
                  <a:pt x="3616" y="0"/>
                </a:moveTo>
                <a:cubicBezTo>
                  <a:pt x="1717635" y="0"/>
                  <a:pt x="1717635" y="0"/>
                  <a:pt x="1717635" y="0"/>
                </a:cubicBezTo>
                <a:cubicBezTo>
                  <a:pt x="1718841" y="0"/>
                  <a:pt x="1720046" y="1326"/>
                  <a:pt x="1720046" y="2652"/>
                </a:cubicBezTo>
                <a:lnTo>
                  <a:pt x="1718841" y="2371972"/>
                </a:lnTo>
                <a:cubicBezTo>
                  <a:pt x="1718841" y="2373298"/>
                  <a:pt x="1717635" y="2374624"/>
                  <a:pt x="1716430" y="2374624"/>
                </a:cubicBezTo>
                <a:cubicBezTo>
                  <a:pt x="2411" y="2374624"/>
                  <a:pt x="2411" y="2374624"/>
                  <a:pt x="2411" y="2374624"/>
                </a:cubicBezTo>
                <a:cubicBezTo>
                  <a:pt x="1205" y="2374624"/>
                  <a:pt x="0" y="2373298"/>
                  <a:pt x="0" y="2371972"/>
                </a:cubicBezTo>
                <a:cubicBezTo>
                  <a:pt x="1205" y="2652"/>
                  <a:pt x="1205" y="2652"/>
                  <a:pt x="1205" y="2652"/>
                </a:cubicBezTo>
                <a:cubicBezTo>
                  <a:pt x="1205" y="1326"/>
                  <a:pt x="2411" y="0"/>
                  <a:pt x="36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2"/>
          </p:nvPr>
        </p:nvSpPr>
        <p:spPr>
          <a:xfrm>
            <a:off x="8736961" y="4688336"/>
            <a:ext cx="842525" cy="1477198"/>
          </a:xfrm>
          <a:custGeom>
            <a:avLst/>
            <a:gdLst>
              <a:gd name="connsiteX0" fmla="*/ 0 w 842525"/>
              <a:gd name="connsiteY0" fmla="*/ 0 h 1477198"/>
              <a:gd name="connsiteX1" fmla="*/ 842525 w 842525"/>
              <a:gd name="connsiteY1" fmla="*/ 0 h 1477198"/>
              <a:gd name="connsiteX2" fmla="*/ 842525 w 842525"/>
              <a:gd name="connsiteY2" fmla="*/ 1477198 h 1477198"/>
              <a:gd name="connsiteX3" fmla="*/ 0 w 842525"/>
              <a:gd name="connsiteY3" fmla="*/ 1477198 h 147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2525" h="1477198">
                <a:moveTo>
                  <a:pt x="0" y="0"/>
                </a:moveTo>
                <a:lnTo>
                  <a:pt x="842525" y="0"/>
                </a:lnTo>
                <a:lnTo>
                  <a:pt x="842525" y="1477198"/>
                </a:lnTo>
                <a:lnTo>
                  <a:pt x="0" y="14771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1999" cy="3022599"/>
          </a:xfrm>
          <a:custGeom>
            <a:avLst/>
            <a:gdLst>
              <a:gd name="connsiteX0" fmla="*/ 0 w 12191999"/>
              <a:gd name="connsiteY0" fmla="*/ 0 h 3022599"/>
              <a:gd name="connsiteX1" fmla="*/ 12191999 w 12191999"/>
              <a:gd name="connsiteY1" fmla="*/ 0 h 3022599"/>
              <a:gd name="connsiteX2" fmla="*/ 12191999 w 12191999"/>
              <a:gd name="connsiteY2" fmla="*/ 3022599 h 3022599"/>
              <a:gd name="connsiteX3" fmla="*/ 0 w 12191999"/>
              <a:gd name="connsiteY3" fmla="*/ 3022599 h 3022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3022599">
                <a:moveTo>
                  <a:pt x="0" y="0"/>
                </a:moveTo>
                <a:lnTo>
                  <a:pt x="12191999" y="0"/>
                </a:lnTo>
                <a:lnTo>
                  <a:pt x="12191999" y="3022599"/>
                </a:lnTo>
                <a:lnTo>
                  <a:pt x="0" y="30225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720769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926957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133145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647461" y="2286530"/>
            <a:ext cx="2068012" cy="2398892"/>
          </a:xfrm>
          <a:custGeom>
            <a:avLst/>
            <a:gdLst>
              <a:gd name="connsiteX0" fmla="*/ 1034006 w 2068012"/>
              <a:gd name="connsiteY0" fmla="*/ 0 h 2398892"/>
              <a:gd name="connsiteX1" fmla="*/ 2068012 w 2068012"/>
              <a:gd name="connsiteY1" fmla="*/ 517003 h 2398892"/>
              <a:gd name="connsiteX2" fmla="*/ 2068012 w 2068012"/>
              <a:gd name="connsiteY2" fmla="*/ 1881889 h 2398892"/>
              <a:gd name="connsiteX3" fmla="*/ 1034006 w 2068012"/>
              <a:gd name="connsiteY3" fmla="*/ 2398892 h 2398892"/>
              <a:gd name="connsiteX4" fmla="*/ 0 w 2068012"/>
              <a:gd name="connsiteY4" fmla="*/ 1881889 h 2398892"/>
              <a:gd name="connsiteX5" fmla="*/ 0 w 2068012"/>
              <a:gd name="connsiteY5" fmla="*/ 517003 h 239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8012" h="2398892">
                <a:moveTo>
                  <a:pt x="1034006" y="0"/>
                </a:moveTo>
                <a:lnTo>
                  <a:pt x="2068012" y="517003"/>
                </a:lnTo>
                <a:lnTo>
                  <a:pt x="2068012" y="1881889"/>
                </a:lnTo>
                <a:lnTo>
                  <a:pt x="1034006" y="2398892"/>
                </a:lnTo>
                <a:lnTo>
                  <a:pt x="0" y="1881889"/>
                </a:lnTo>
                <a:lnTo>
                  <a:pt x="0" y="5170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622156" y="1776318"/>
            <a:ext cx="2947686" cy="3419316"/>
          </a:xfrm>
          <a:custGeom>
            <a:avLst/>
            <a:gdLst>
              <a:gd name="connsiteX0" fmla="*/ 1473843 w 2947686"/>
              <a:gd name="connsiteY0" fmla="*/ 0 h 3419316"/>
              <a:gd name="connsiteX1" fmla="*/ 2947686 w 2947686"/>
              <a:gd name="connsiteY1" fmla="*/ 736922 h 3419316"/>
              <a:gd name="connsiteX2" fmla="*/ 2947686 w 2947686"/>
              <a:gd name="connsiteY2" fmla="*/ 2682394 h 3419316"/>
              <a:gd name="connsiteX3" fmla="*/ 1473843 w 2947686"/>
              <a:gd name="connsiteY3" fmla="*/ 3419316 h 3419316"/>
              <a:gd name="connsiteX4" fmla="*/ 0 w 2947686"/>
              <a:gd name="connsiteY4" fmla="*/ 2682394 h 3419316"/>
              <a:gd name="connsiteX5" fmla="*/ 0 w 2947686"/>
              <a:gd name="connsiteY5" fmla="*/ 736922 h 3419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47686" h="3419316">
                <a:moveTo>
                  <a:pt x="1473843" y="0"/>
                </a:moveTo>
                <a:lnTo>
                  <a:pt x="2947686" y="736922"/>
                </a:lnTo>
                <a:lnTo>
                  <a:pt x="2947686" y="2682394"/>
                </a:lnTo>
                <a:lnTo>
                  <a:pt x="1473843" y="3419316"/>
                </a:lnTo>
                <a:lnTo>
                  <a:pt x="0" y="2682394"/>
                </a:lnTo>
                <a:lnTo>
                  <a:pt x="0" y="736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8476524" y="2286530"/>
            <a:ext cx="2068012" cy="2398892"/>
          </a:xfrm>
          <a:custGeom>
            <a:avLst/>
            <a:gdLst>
              <a:gd name="connsiteX0" fmla="*/ 1034006 w 2068012"/>
              <a:gd name="connsiteY0" fmla="*/ 0 h 2398892"/>
              <a:gd name="connsiteX1" fmla="*/ 2068012 w 2068012"/>
              <a:gd name="connsiteY1" fmla="*/ 517003 h 2398892"/>
              <a:gd name="connsiteX2" fmla="*/ 2068012 w 2068012"/>
              <a:gd name="connsiteY2" fmla="*/ 1881889 h 2398892"/>
              <a:gd name="connsiteX3" fmla="*/ 1034006 w 2068012"/>
              <a:gd name="connsiteY3" fmla="*/ 2398892 h 2398892"/>
              <a:gd name="connsiteX4" fmla="*/ 0 w 2068012"/>
              <a:gd name="connsiteY4" fmla="*/ 1881889 h 2398892"/>
              <a:gd name="connsiteX5" fmla="*/ 0 w 2068012"/>
              <a:gd name="connsiteY5" fmla="*/ 517003 h 2398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68012" h="2398892">
                <a:moveTo>
                  <a:pt x="1034006" y="0"/>
                </a:moveTo>
                <a:lnTo>
                  <a:pt x="2068012" y="517003"/>
                </a:lnTo>
                <a:lnTo>
                  <a:pt x="2068012" y="1881889"/>
                </a:lnTo>
                <a:lnTo>
                  <a:pt x="1034006" y="2398892"/>
                </a:lnTo>
                <a:lnTo>
                  <a:pt x="0" y="1881889"/>
                </a:lnTo>
                <a:lnTo>
                  <a:pt x="0" y="51700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1A254-58E2-4A68-9817-58E3BC8D0705}" type="datetimeFigureOut">
              <a:rPr lang="zh-CN" altLang="en-US" smtClean="0"/>
              <a:t>2021/4/28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E469F-A6F1-4101-B2D4-6685578B9A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310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835401"/>
            <a:ext cx="12191999" cy="3022599"/>
          </a:xfrm>
          <a:custGeom>
            <a:avLst/>
            <a:gdLst>
              <a:gd name="connsiteX0" fmla="*/ 0 w 12191999"/>
              <a:gd name="connsiteY0" fmla="*/ 0 h 3022599"/>
              <a:gd name="connsiteX1" fmla="*/ 12191999 w 12191999"/>
              <a:gd name="connsiteY1" fmla="*/ 0 h 3022599"/>
              <a:gd name="connsiteX2" fmla="*/ 12191999 w 12191999"/>
              <a:gd name="connsiteY2" fmla="*/ 3022599 h 3022599"/>
              <a:gd name="connsiteX3" fmla="*/ 0 w 12191999"/>
              <a:gd name="connsiteY3" fmla="*/ 3022599 h 3022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3022599">
                <a:moveTo>
                  <a:pt x="0" y="0"/>
                </a:moveTo>
                <a:lnTo>
                  <a:pt x="12191999" y="0"/>
                </a:lnTo>
                <a:lnTo>
                  <a:pt x="12191999" y="3022599"/>
                </a:lnTo>
                <a:lnTo>
                  <a:pt x="0" y="30225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985261" y="0"/>
            <a:ext cx="5206738" cy="6858000"/>
          </a:xfrm>
          <a:custGeom>
            <a:avLst/>
            <a:gdLst>
              <a:gd name="connsiteX0" fmla="*/ 0 w 5206738"/>
              <a:gd name="connsiteY0" fmla="*/ 0 h 6858000"/>
              <a:gd name="connsiteX1" fmla="*/ 5206738 w 5206738"/>
              <a:gd name="connsiteY1" fmla="*/ 0 h 6858000"/>
              <a:gd name="connsiteX2" fmla="*/ 5206738 w 5206738"/>
              <a:gd name="connsiteY2" fmla="*/ 6858000 h 6858000"/>
              <a:gd name="connsiteX3" fmla="*/ 0 w 52067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6738" h="6858000">
                <a:moveTo>
                  <a:pt x="0" y="0"/>
                </a:moveTo>
                <a:lnTo>
                  <a:pt x="5206738" y="0"/>
                </a:lnTo>
                <a:lnTo>
                  <a:pt x="520673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206738" cy="6858000"/>
          </a:xfrm>
          <a:custGeom>
            <a:avLst/>
            <a:gdLst>
              <a:gd name="connsiteX0" fmla="*/ 0 w 5206738"/>
              <a:gd name="connsiteY0" fmla="*/ 0 h 6858000"/>
              <a:gd name="connsiteX1" fmla="*/ 5206738 w 5206738"/>
              <a:gd name="connsiteY1" fmla="*/ 0 h 6858000"/>
              <a:gd name="connsiteX2" fmla="*/ 5206738 w 5206738"/>
              <a:gd name="connsiteY2" fmla="*/ 6858000 h 6858000"/>
              <a:gd name="connsiteX3" fmla="*/ 0 w 52067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06738" h="6858000">
                <a:moveTo>
                  <a:pt x="0" y="0"/>
                </a:moveTo>
                <a:lnTo>
                  <a:pt x="5206738" y="0"/>
                </a:lnTo>
                <a:lnTo>
                  <a:pt x="520673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246667" y="214460"/>
            <a:ext cx="7946796" cy="6429081"/>
          </a:xfrm>
          <a:custGeom>
            <a:avLst/>
            <a:gdLst>
              <a:gd name="connsiteX0" fmla="*/ 0 w 7946796"/>
              <a:gd name="connsiteY0" fmla="*/ 0 h 6429081"/>
              <a:gd name="connsiteX1" fmla="*/ 7946796 w 7946796"/>
              <a:gd name="connsiteY1" fmla="*/ 0 h 6429081"/>
              <a:gd name="connsiteX2" fmla="*/ 7946796 w 7946796"/>
              <a:gd name="connsiteY2" fmla="*/ 6429081 h 6429081"/>
              <a:gd name="connsiteX3" fmla="*/ 0 w 7946796"/>
              <a:gd name="connsiteY3" fmla="*/ 6429081 h 6429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946796" h="6429081">
                <a:moveTo>
                  <a:pt x="0" y="0"/>
                </a:moveTo>
                <a:lnTo>
                  <a:pt x="7946796" y="0"/>
                </a:lnTo>
                <a:lnTo>
                  <a:pt x="7946796" y="6429081"/>
                </a:lnTo>
                <a:lnTo>
                  <a:pt x="0" y="642908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3874416" y="-1"/>
            <a:ext cx="2564091" cy="6858000"/>
          </a:xfrm>
          <a:custGeom>
            <a:avLst/>
            <a:gdLst>
              <a:gd name="connsiteX0" fmla="*/ 0 w 2564091"/>
              <a:gd name="connsiteY0" fmla="*/ 0 h 6858000"/>
              <a:gd name="connsiteX1" fmla="*/ 2564091 w 2564091"/>
              <a:gd name="connsiteY1" fmla="*/ 0 h 6858000"/>
              <a:gd name="connsiteX2" fmla="*/ 2564091 w 2564091"/>
              <a:gd name="connsiteY2" fmla="*/ 6858000 h 6858000"/>
              <a:gd name="connsiteX3" fmla="*/ 0 w 256409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4091" h="6858000">
                <a:moveTo>
                  <a:pt x="0" y="0"/>
                </a:moveTo>
                <a:lnTo>
                  <a:pt x="2564091" y="0"/>
                </a:lnTo>
                <a:lnTo>
                  <a:pt x="256409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7362683" y="-1"/>
            <a:ext cx="2564091" cy="6858000"/>
          </a:xfrm>
          <a:custGeom>
            <a:avLst/>
            <a:gdLst>
              <a:gd name="connsiteX0" fmla="*/ 0 w 2564091"/>
              <a:gd name="connsiteY0" fmla="*/ 0 h 6858000"/>
              <a:gd name="connsiteX1" fmla="*/ 2564091 w 2564091"/>
              <a:gd name="connsiteY1" fmla="*/ 0 h 6858000"/>
              <a:gd name="connsiteX2" fmla="*/ 2564091 w 2564091"/>
              <a:gd name="connsiteY2" fmla="*/ 6858000 h 6858000"/>
              <a:gd name="connsiteX3" fmla="*/ 0 w 256409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4091" h="6858000">
                <a:moveTo>
                  <a:pt x="0" y="0"/>
                </a:moveTo>
                <a:lnTo>
                  <a:pt x="2564091" y="0"/>
                </a:lnTo>
                <a:lnTo>
                  <a:pt x="256409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 i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873EFF02-C915-EF40-A6B2-10AA7CE27455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i="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fld id="{56D17385-44AA-6B46-9360-168AB6633C5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None/>
        <a:defRPr sz="1400" b="0" i="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800" b="0" i="0" kern="1200">
          <a:solidFill>
            <a:schemeClr val="tx1"/>
          </a:solidFill>
          <a:latin typeface="Roboto Thin" charset="0"/>
          <a:ea typeface="Roboto Thin" charset="0"/>
          <a:cs typeface="Roboto Thin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800" b="0" i="0" kern="1200">
          <a:solidFill>
            <a:schemeClr val="tx1"/>
          </a:solidFill>
          <a:latin typeface="Roboto Thin" charset="0"/>
          <a:ea typeface="Roboto Thin" charset="0"/>
          <a:cs typeface="Roboto Thin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800" b="0" i="0" kern="1200">
          <a:solidFill>
            <a:schemeClr val="tx1"/>
          </a:solidFill>
          <a:latin typeface="Roboto Thin" charset="0"/>
          <a:ea typeface="Roboto Thin" charset="0"/>
          <a:cs typeface="Roboto Thin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800" b="0" i="0" kern="1200">
          <a:solidFill>
            <a:schemeClr val="tx1"/>
          </a:solidFill>
          <a:latin typeface="Roboto Thin" charset="0"/>
          <a:ea typeface="Roboto Thin" charset="0"/>
          <a:cs typeface="Robo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1.png"/><Relationship Id="rId4" Type="http://schemas.openxmlformats.org/officeDocument/2006/relationships/chart" Target="../charts/char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占位符 45">
            <a:extLst>
              <a:ext uri="{FF2B5EF4-FFF2-40B4-BE49-F238E27FC236}">
                <a16:creationId xmlns:a16="http://schemas.microsoft.com/office/drawing/2014/main" id="{F1C918A7-2B94-4D76-8FE2-123AFCE071E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2448" r="12448"/>
          <a:stretch/>
        </p:blipFill>
        <p:spPr>
          <a:xfrm>
            <a:off x="3014663" y="-5884863"/>
            <a:ext cx="11002962" cy="11002963"/>
          </a:xfrm>
          <a:ln w="190500">
            <a:noFill/>
          </a:ln>
        </p:spPr>
      </p:pic>
      <p:sp>
        <p:nvSpPr>
          <p:cNvPr id="16" name="TextBox 15"/>
          <p:cNvSpPr txBox="1"/>
          <p:nvPr/>
        </p:nvSpPr>
        <p:spPr>
          <a:xfrm>
            <a:off x="1091922" y="915125"/>
            <a:ext cx="30466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spc="300" dirty="0">
                <a:solidFill>
                  <a:srgbClr val="0220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REPORT</a:t>
            </a:r>
          </a:p>
          <a:p>
            <a:pPr algn="ctr"/>
            <a:r>
              <a:rPr lang="en-US" altLang="zh-CN" sz="4800" b="1" spc="300" dirty="0">
                <a:solidFill>
                  <a:srgbClr val="0220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TITLE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51330" y="5317945"/>
            <a:ext cx="1912703" cy="1028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2EC4B6"/>
                </a:solidFill>
                <a:sym typeface="inpin heiti" panose="00000500000000000000" pitchFamily="2" charset="-122"/>
              </a:rPr>
              <a:t>汇报人：</a:t>
            </a:r>
            <a:r>
              <a:rPr lang="en-US" altLang="zh-CN" sz="1400" dirty="0">
                <a:solidFill>
                  <a:srgbClr val="2EC4B6"/>
                </a:solidFill>
                <a:sym typeface="inpin heiti" panose="00000500000000000000" pitchFamily="2" charset="-122"/>
              </a:rPr>
              <a:t>XXX</a:t>
            </a:r>
          </a:p>
          <a:p>
            <a:pPr lvl="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2EC4B6"/>
                </a:solidFill>
                <a:sym typeface="inpin heiti" panose="00000500000000000000" pitchFamily="2" charset="-122"/>
              </a:rPr>
              <a:t>学号：</a:t>
            </a:r>
            <a:r>
              <a:rPr lang="en-US" altLang="zh-CN" sz="1400" dirty="0">
                <a:solidFill>
                  <a:srgbClr val="2EC4B6"/>
                </a:solidFill>
                <a:sym typeface="inpin heiti" panose="00000500000000000000" pitchFamily="2" charset="-122"/>
              </a:rPr>
              <a:t>XXXXXXXXXXX</a:t>
            </a:r>
          </a:p>
          <a:p>
            <a:pPr lvl="0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2EC4B6"/>
                </a:solidFill>
                <a:sym typeface="inpin heiti" panose="00000500000000000000" pitchFamily="2" charset="-122"/>
              </a:rPr>
              <a:t>日期：</a:t>
            </a:r>
            <a:r>
              <a:rPr lang="en-US" altLang="zh-CN" sz="1400" dirty="0">
                <a:solidFill>
                  <a:srgbClr val="2EC4B6"/>
                </a:solidFill>
                <a:sym typeface="inpin heiti" panose="00000500000000000000" pitchFamily="2" charset="-122"/>
              </a:rPr>
              <a:t>XXXX</a:t>
            </a:r>
            <a:r>
              <a:rPr lang="zh-CN" altLang="en-US" sz="1400" dirty="0">
                <a:solidFill>
                  <a:srgbClr val="2EC4B6"/>
                </a:solidFill>
                <a:sym typeface="inpin heiti" panose="00000500000000000000" pitchFamily="2" charset="-122"/>
              </a:rPr>
              <a:t>年</a:t>
            </a:r>
            <a:r>
              <a:rPr lang="en-US" altLang="zh-CN" sz="1400" dirty="0">
                <a:solidFill>
                  <a:srgbClr val="2EC4B6"/>
                </a:solidFill>
                <a:sym typeface="inpin heiti" panose="00000500000000000000" pitchFamily="2" charset="-122"/>
              </a:rPr>
              <a:t>X</a:t>
            </a:r>
            <a:r>
              <a:rPr lang="zh-CN" altLang="en-US" sz="1400" dirty="0">
                <a:solidFill>
                  <a:srgbClr val="2EC4B6"/>
                </a:solidFill>
                <a:sym typeface="inpin heiti" panose="00000500000000000000" pitchFamily="2" charset="-122"/>
              </a:rPr>
              <a:t>月</a:t>
            </a:r>
            <a:r>
              <a:rPr lang="en-US" altLang="zh-CN" sz="1400" dirty="0">
                <a:solidFill>
                  <a:srgbClr val="2EC4B6"/>
                </a:solidFill>
                <a:sym typeface="inpin heiti" panose="00000500000000000000" pitchFamily="2" charset="-122"/>
              </a:rPr>
              <a:t>XX</a:t>
            </a:r>
            <a:r>
              <a:rPr lang="zh-CN" altLang="en-US" sz="1400" dirty="0">
                <a:solidFill>
                  <a:srgbClr val="2EC4B6"/>
                </a:solidFill>
                <a:sym typeface="inpin heiti" panose="00000500000000000000" pitchFamily="2" charset="-122"/>
              </a:rPr>
              <a:t>日</a:t>
            </a:r>
            <a:endParaRPr lang="en-US" altLang="zh-CN" sz="1400" dirty="0">
              <a:solidFill>
                <a:srgbClr val="2EC4B6"/>
              </a:solidFill>
              <a:sym typeface="inpin heiti" panose="00000500000000000000" pitchFamily="2" charset="-122"/>
            </a:endParaRPr>
          </a:p>
        </p:txBody>
      </p:sp>
      <p:pic>
        <p:nvPicPr>
          <p:cNvPr id="48" name="图片占位符 47">
            <a:extLst>
              <a:ext uri="{FF2B5EF4-FFF2-40B4-BE49-F238E27FC236}">
                <a16:creationId xmlns:a16="http://schemas.microsoft.com/office/drawing/2014/main" id="{CE484116-5117-466D-92BA-AB43BDC7DC0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63388" t="33882" r="-16236" b="-29794"/>
          <a:stretch/>
        </p:blipFill>
        <p:spPr>
          <a:xfrm>
            <a:off x="8870950" y="1792288"/>
            <a:ext cx="7410450" cy="7410450"/>
          </a:xfrm>
        </p:spPr>
      </p:pic>
    </p:spTree>
    <p:extLst>
      <p:ext uri="{BB962C8B-B14F-4D97-AF65-F5344CB8AC3E}">
        <p14:creationId xmlns:p14="http://schemas.microsoft.com/office/powerpoint/2010/main" val="405874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椭圆 72"/>
          <p:cNvSpPr/>
          <p:nvPr/>
        </p:nvSpPr>
        <p:spPr>
          <a:xfrm>
            <a:off x="7109583" y="4378969"/>
            <a:ext cx="473681" cy="47368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0" y="2286000"/>
            <a:ext cx="12192000" cy="2286000"/>
          </a:xfrm>
          <a:prstGeom prst="rect">
            <a:avLst/>
          </a:prstGeom>
          <a:solidFill>
            <a:srgbClr val="011914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289585" y="2475834"/>
            <a:ext cx="6620350" cy="1635934"/>
            <a:chOff x="2271358" y="2475834"/>
            <a:chExt cx="6620350" cy="1635934"/>
          </a:xfrm>
        </p:grpSpPr>
        <p:sp>
          <p:nvSpPr>
            <p:cNvPr id="47" name="文本框 46"/>
            <p:cNvSpPr txBox="1"/>
            <p:nvPr/>
          </p:nvSpPr>
          <p:spPr>
            <a:xfrm rot="10800000">
              <a:off x="2271358" y="3003772"/>
              <a:ext cx="82445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«</a:t>
              </a:r>
              <a:endParaRPr lang="zh-CN" alt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3165117" y="2475834"/>
              <a:ext cx="5726591" cy="1569660"/>
              <a:chOff x="3457155" y="2494745"/>
              <a:chExt cx="5726591" cy="1569660"/>
            </a:xfrm>
          </p:grpSpPr>
          <p:sp>
            <p:nvSpPr>
              <p:cNvPr id="53" name="文本框 52"/>
              <p:cNvSpPr txBox="1"/>
              <p:nvPr/>
            </p:nvSpPr>
            <p:spPr>
              <a:xfrm>
                <a:off x="3457155" y="2494745"/>
                <a:ext cx="161044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just">
                  <a:defRPr sz="9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haroni" panose="02010803020104030203" pitchFamily="2" charset="-79"/>
                    <a:ea typeface="LiHei Pro" panose="02010601030101010101" pitchFamily="2" charset="-122"/>
                    <a:cs typeface="Aharoni" panose="02010803020104030203" pitchFamily="2" charset="-79"/>
                  </a:defRPr>
                </a:lvl1pPr>
              </a:lstStyle>
              <a:p>
                <a:r>
                  <a:rPr lang="en-US" altLang="zh-CN" dirty="0">
                    <a:solidFill>
                      <a:srgbClr val="2EC4B6"/>
                    </a:solidFill>
                    <a:latin typeface="Candara" panose="020E0502030303020204" pitchFamily="34" charset="0"/>
                  </a:rPr>
                  <a:t>03</a:t>
                </a:r>
                <a:endParaRPr lang="zh-CN" altLang="en-US" dirty="0">
                  <a:solidFill>
                    <a:srgbClr val="2EC4B6"/>
                  </a:solidFill>
                  <a:latin typeface="Candara" panose="020E0502030303020204" pitchFamily="34" charset="0"/>
                </a:endParaRPr>
              </a:p>
            </p:txBody>
          </p:sp>
          <p:grpSp>
            <p:nvGrpSpPr>
              <p:cNvPr id="59" name="组合 58"/>
              <p:cNvGrpSpPr/>
              <p:nvPr/>
            </p:nvGrpSpPr>
            <p:grpSpPr>
              <a:xfrm>
                <a:off x="4781579" y="2956410"/>
                <a:ext cx="4402167" cy="983003"/>
                <a:chOff x="7322803" y="1015664"/>
                <a:chExt cx="4402167" cy="983003"/>
              </a:xfrm>
            </p:grpSpPr>
            <p:sp>
              <p:nvSpPr>
                <p:cNvPr id="65" name="矩形 64"/>
                <p:cNvSpPr/>
                <p:nvPr/>
              </p:nvSpPr>
              <p:spPr>
                <a:xfrm>
                  <a:off x="7322803" y="1015664"/>
                  <a:ext cx="4402167" cy="70788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sz="4000" b="1" dirty="0">
                      <a:solidFill>
                        <a:schemeClr val="bg1"/>
                      </a:solidFill>
                      <a:effectLst/>
                      <a:latin typeface="阿里巴巴普惠体 M" panose="00020600040101010101" pitchFamily="18" charset="-122"/>
                      <a:ea typeface="阿里巴巴普惠体 M" panose="00020600040101010101" pitchFamily="18" charset="-122"/>
                      <a:cs typeface="阿里巴巴普惠体 M" panose="00020600040101010101" pitchFamily="18" charset="-122"/>
                    </a:rPr>
                    <a:t>YOUR TITLE HERE</a:t>
                  </a:r>
                  <a:endParaRPr lang="zh-CN" altLang="en-US" sz="4000" b="1" dirty="0">
                    <a:solidFill>
                      <a:schemeClr val="bg1"/>
                    </a:solidFill>
                    <a:effectLst/>
                    <a:latin typeface="阿里巴巴普惠体 M" panose="00020600040101010101" pitchFamily="18" charset="-122"/>
                    <a:ea typeface="阿里巴巴普惠体 M" panose="00020600040101010101" pitchFamily="18" charset="-122"/>
                    <a:cs typeface="阿里巴巴普惠体 M" panose="00020600040101010101" pitchFamily="18" charset="-122"/>
                  </a:endParaRPr>
                </a:p>
              </p:txBody>
            </p:sp>
            <p:sp>
              <p:nvSpPr>
                <p:cNvPr id="69" name="文本框 68"/>
                <p:cNvSpPr txBox="1"/>
                <p:nvPr/>
              </p:nvSpPr>
              <p:spPr>
                <a:xfrm>
                  <a:off x="7528756" y="1605124"/>
                  <a:ext cx="3068938" cy="393543"/>
                </a:xfrm>
                <a:prstGeom prst="roundRect">
                  <a:avLst>
                    <a:gd name="adj" fmla="val 6852"/>
                  </a:avLst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Leelawadee UI Semilight" panose="020B0402040204020203" pitchFamily="34" charset="-34"/>
                    </a:rPr>
                    <a:t>We welcome your play world</a:t>
                  </a:r>
                  <a:endPara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eelawadee UI Semilight" panose="020B0402040204020203" pitchFamily="34" charset="-34"/>
                  </a:endParaRPr>
                </a:p>
              </p:txBody>
            </p:sp>
          </p:grpSp>
        </p:grpSp>
      </p:grpSp>
      <p:sp>
        <p:nvSpPr>
          <p:cNvPr id="74" name="椭圆 73"/>
          <p:cNvSpPr/>
          <p:nvPr/>
        </p:nvSpPr>
        <p:spPr>
          <a:xfrm>
            <a:off x="10975907" y="667719"/>
            <a:ext cx="254991" cy="25499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9401294" y="1656016"/>
            <a:ext cx="342096" cy="342096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2EC4B6"/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88900" y="1849148"/>
            <a:ext cx="12065000" cy="3484852"/>
          </a:xfrm>
          <a:custGeom>
            <a:avLst/>
            <a:gdLst>
              <a:gd name="connsiteX0" fmla="*/ 0 w 12065000"/>
              <a:gd name="connsiteY0" fmla="*/ 3345152 h 3484852"/>
              <a:gd name="connsiteX1" fmla="*/ 1168400 w 12065000"/>
              <a:gd name="connsiteY1" fmla="*/ 1656052 h 3484852"/>
              <a:gd name="connsiteX2" fmla="*/ 4089400 w 12065000"/>
              <a:gd name="connsiteY2" fmla="*/ 5052 h 3484852"/>
              <a:gd name="connsiteX3" fmla="*/ 8877300 w 12065000"/>
              <a:gd name="connsiteY3" fmla="*/ 1224252 h 3484852"/>
              <a:gd name="connsiteX4" fmla="*/ 12065000 w 12065000"/>
              <a:gd name="connsiteY4" fmla="*/ 3484852 h 3484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65000" h="3484852">
                <a:moveTo>
                  <a:pt x="0" y="3345152"/>
                </a:moveTo>
                <a:cubicBezTo>
                  <a:pt x="243416" y="2778943"/>
                  <a:pt x="486833" y="2212735"/>
                  <a:pt x="1168400" y="1656052"/>
                </a:cubicBezTo>
                <a:cubicBezTo>
                  <a:pt x="1849967" y="1099369"/>
                  <a:pt x="2804583" y="77019"/>
                  <a:pt x="4089400" y="5052"/>
                </a:cubicBezTo>
                <a:cubicBezTo>
                  <a:pt x="5374217" y="-66915"/>
                  <a:pt x="7548033" y="644285"/>
                  <a:pt x="8877300" y="1224252"/>
                </a:cubicBezTo>
                <a:cubicBezTo>
                  <a:pt x="10206567" y="1804219"/>
                  <a:pt x="11135783" y="2644535"/>
                  <a:pt x="12065000" y="3484852"/>
                </a:cubicBezTo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50800" y="1710224"/>
            <a:ext cx="12141200" cy="3255477"/>
          </a:xfrm>
          <a:custGeom>
            <a:avLst/>
            <a:gdLst>
              <a:gd name="connsiteX0" fmla="*/ 0 w 12141200"/>
              <a:gd name="connsiteY0" fmla="*/ 563076 h 3255477"/>
              <a:gd name="connsiteX1" fmla="*/ 2032000 w 12141200"/>
              <a:gd name="connsiteY1" fmla="*/ 3255476 h 3255477"/>
              <a:gd name="connsiteX2" fmla="*/ 3822700 w 12141200"/>
              <a:gd name="connsiteY2" fmla="*/ 575776 h 3255477"/>
              <a:gd name="connsiteX3" fmla="*/ 5956300 w 12141200"/>
              <a:gd name="connsiteY3" fmla="*/ 207476 h 3255477"/>
              <a:gd name="connsiteX4" fmla="*/ 12141200 w 12141200"/>
              <a:gd name="connsiteY4" fmla="*/ 3141176 h 3255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41200" h="3255477">
                <a:moveTo>
                  <a:pt x="0" y="563076"/>
                </a:moveTo>
                <a:cubicBezTo>
                  <a:pt x="697441" y="1908217"/>
                  <a:pt x="1394883" y="3253359"/>
                  <a:pt x="2032000" y="3255476"/>
                </a:cubicBezTo>
                <a:cubicBezTo>
                  <a:pt x="2669117" y="3257593"/>
                  <a:pt x="3168650" y="1083776"/>
                  <a:pt x="3822700" y="575776"/>
                </a:cubicBezTo>
                <a:cubicBezTo>
                  <a:pt x="4476750" y="67776"/>
                  <a:pt x="4569883" y="-220091"/>
                  <a:pt x="5956300" y="207476"/>
                </a:cubicBezTo>
                <a:cubicBezTo>
                  <a:pt x="7342717" y="635043"/>
                  <a:pt x="9741958" y="1888109"/>
                  <a:pt x="12141200" y="3141176"/>
                </a:cubicBezTo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73481B2-0464-48AC-AA2E-6E548FEEB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1445" y="2638051"/>
            <a:ext cx="599698" cy="59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6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 47"/>
          <p:cNvSpPr/>
          <p:nvPr/>
        </p:nvSpPr>
        <p:spPr>
          <a:xfrm>
            <a:off x="11048647" y="2121194"/>
            <a:ext cx="473681" cy="47368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2358034"/>
          </a:xfrm>
          <a:prstGeom prst="rect">
            <a:avLst/>
          </a:prstGeom>
          <a:solidFill>
            <a:srgbClr val="02201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rgbClr val="02201F"/>
              </a:solidFill>
            </a:endParaRPr>
          </a:p>
        </p:txBody>
      </p:sp>
      <p:graphicFrame>
        <p:nvGraphicFramePr>
          <p:cNvPr id="12" name="图表 11"/>
          <p:cNvGraphicFramePr/>
          <p:nvPr/>
        </p:nvGraphicFramePr>
        <p:xfrm>
          <a:off x="634858" y="2656775"/>
          <a:ext cx="3136859" cy="2091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8" name="组合 17"/>
          <p:cNvGrpSpPr/>
          <p:nvPr/>
        </p:nvGrpSpPr>
        <p:grpSpPr>
          <a:xfrm>
            <a:off x="634589" y="4760038"/>
            <a:ext cx="3137398" cy="1235946"/>
            <a:chOff x="411991" y="4918940"/>
            <a:chExt cx="3137398" cy="1235946"/>
          </a:xfrm>
        </p:grpSpPr>
        <p:sp>
          <p:nvSpPr>
            <p:cNvPr id="19" name="矩形 18"/>
            <p:cNvSpPr/>
            <p:nvPr/>
          </p:nvSpPr>
          <p:spPr>
            <a:xfrm>
              <a:off x="411991" y="4918940"/>
              <a:ext cx="3137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252525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252525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46220" y="5394041"/>
              <a:ext cx="3068938" cy="76084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 put f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graphicFrame>
        <p:nvGraphicFramePr>
          <p:cNvPr id="16" name="图表 15"/>
          <p:cNvGraphicFramePr/>
          <p:nvPr/>
        </p:nvGraphicFramePr>
        <p:xfrm>
          <a:off x="4381429" y="2656775"/>
          <a:ext cx="3136859" cy="2091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1" name="组合 20"/>
          <p:cNvGrpSpPr/>
          <p:nvPr/>
        </p:nvGrpSpPr>
        <p:grpSpPr>
          <a:xfrm>
            <a:off x="4381160" y="4760038"/>
            <a:ext cx="3137398" cy="1235946"/>
            <a:chOff x="411991" y="4918940"/>
            <a:chExt cx="3137398" cy="1235946"/>
          </a:xfrm>
        </p:grpSpPr>
        <p:sp>
          <p:nvSpPr>
            <p:cNvPr id="22" name="矩形 21"/>
            <p:cNvSpPr/>
            <p:nvPr/>
          </p:nvSpPr>
          <p:spPr>
            <a:xfrm>
              <a:off x="411991" y="4918940"/>
              <a:ext cx="3137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252525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252525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46220" y="5394041"/>
              <a:ext cx="3068938" cy="76084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 put f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graphicFrame>
        <p:nvGraphicFramePr>
          <p:cNvPr id="17" name="图表 16"/>
          <p:cNvGraphicFramePr/>
          <p:nvPr/>
        </p:nvGraphicFramePr>
        <p:xfrm>
          <a:off x="8128000" y="2656775"/>
          <a:ext cx="3136859" cy="2091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4" name="组合 23"/>
          <p:cNvGrpSpPr/>
          <p:nvPr/>
        </p:nvGrpSpPr>
        <p:grpSpPr>
          <a:xfrm>
            <a:off x="8127731" y="4760038"/>
            <a:ext cx="3137398" cy="1235946"/>
            <a:chOff x="411991" y="4918940"/>
            <a:chExt cx="3137398" cy="1235946"/>
          </a:xfrm>
        </p:grpSpPr>
        <p:sp>
          <p:nvSpPr>
            <p:cNvPr id="25" name="矩形 24"/>
            <p:cNvSpPr/>
            <p:nvPr/>
          </p:nvSpPr>
          <p:spPr>
            <a:xfrm>
              <a:off x="411991" y="4918940"/>
              <a:ext cx="3137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252525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252525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46220" y="5394041"/>
              <a:ext cx="3068938" cy="76084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 put f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sp>
        <p:nvSpPr>
          <p:cNvPr id="49" name="椭圆 48"/>
          <p:cNvSpPr/>
          <p:nvPr/>
        </p:nvSpPr>
        <p:spPr>
          <a:xfrm>
            <a:off x="10305043" y="1459717"/>
            <a:ext cx="473681" cy="47368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975907" y="667719"/>
            <a:ext cx="254991" cy="25499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9101445" y="1680807"/>
            <a:ext cx="342096" cy="342096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268288" y="447592"/>
            <a:ext cx="4747617" cy="1462850"/>
            <a:chOff x="268288" y="667719"/>
            <a:chExt cx="4747617" cy="1462850"/>
          </a:xfrm>
        </p:grpSpPr>
        <p:grpSp>
          <p:nvGrpSpPr>
            <p:cNvPr id="35" name="组合 34"/>
            <p:cNvGrpSpPr/>
            <p:nvPr/>
          </p:nvGrpSpPr>
          <p:grpSpPr>
            <a:xfrm>
              <a:off x="268288" y="667719"/>
              <a:ext cx="4747617" cy="847056"/>
              <a:chOff x="565306" y="1208432"/>
              <a:chExt cx="3483811" cy="847056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565306" y="1208432"/>
                <a:ext cx="348381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bg1"/>
                    </a:solidFill>
                    <a:latin typeface="阿里巴巴普惠体 M" panose="00020600040101010101" pitchFamily="18" charset="-122"/>
                    <a:ea typeface="阿里巴巴普惠体 M" panose="00020600040101010101" pitchFamily="18" charset="-122"/>
                    <a:cs typeface="阿里巴巴普惠体 M" panose="00020600040101010101" pitchFamily="18" charset="-122"/>
                  </a:rPr>
                  <a:t>YOUR TITLE HERE</a:t>
                </a:r>
                <a:endParaRPr lang="zh-CN" altLang="en-US" sz="4000" b="1" dirty="0">
                  <a:solidFill>
                    <a:schemeClr val="bg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endParaRPr>
              </a:p>
            </p:txBody>
          </p:sp>
          <p:cxnSp>
            <p:nvCxnSpPr>
              <p:cNvPr id="38" name="直接连接符 37"/>
              <p:cNvCxnSpPr/>
              <p:nvPr/>
            </p:nvCxnSpPr>
            <p:spPr>
              <a:xfrm>
                <a:off x="614232" y="2055488"/>
                <a:ext cx="849071" cy="0"/>
              </a:xfrm>
              <a:prstGeom prst="line">
                <a:avLst/>
              </a:prstGeom>
              <a:ln w="28575">
                <a:solidFill>
                  <a:srgbClr val="2EC4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文本框 35"/>
            <p:cNvSpPr txBox="1"/>
            <p:nvPr/>
          </p:nvSpPr>
          <p:spPr>
            <a:xfrm>
              <a:off x="276039" y="1702194"/>
              <a:ext cx="4274683" cy="42837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</a:t>
              </a:r>
              <a:endParaRPr lang="zh-CN" altLang="en-US" sz="1600" dirty="0">
                <a:solidFill>
                  <a:schemeClr val="bg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8F30F1B7-6693-44DD-8520-285C20569A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2531" y="204125"/>
            <a:ext cx="599698" cy="59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Graphic spid="12" grpId="0">
        <p:bldAsOne/>
      </p:bldGraphic>
      <p:bldGraphic spid="16" grpId="0">
        <p:bldAsOne/>
      </p:bldGraphic>
      <p:bldGraphic spid="17" grpId="0">
        <p:bldAsOne/>
      </p:bldGraphic>
      <p:bldP spid="49" grpId="0" animBg="1"/>
      <p:bldP spid="50" grpId="0" animBg="1"/>
      <p:bldP spid="5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3977174717"/>
              </p:ext>
            </p:extLst>
          </p:nvPr>
        </p:nvGraphicFramePr>
        <p:xfrm>
          <a:off x="6345477" y="2578760"/>
          <a:ext cx="4885421" cy="42544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F808E2C9-0919-4A7C-8F3B-8E97624540AA}"/>
              </a:ext>
            </a:extLst>
          </p:cNvPr>
          <p:cNvGrpSpPr/>
          <p:nvPr/>
        </p:nvGrpSpPr>
        <p:grpSpPr>
          <a:xfrm>
            <a:off x="807957" y="3854411"/>
            <a:ext cx="5178123" cy="1573784"/>
            <a:chOff x="807957" y="3854411"/>
            <a:chExt cx="5178123" cy="1573784"/>
          </a:xfrm>
        </p:grpSpPr>
        <p:sp>
          <p:nvSpPr>
            <p:cNvPr id="4" name="Rectangle 3"/>
            <p:cNvSpPr/>
            <p:nvPr/>
          </p:nvSpPr>
          <p:spPr>
            <a:xfrm>
              <a:off x="1574452" y="3860603"/>
              <a:ext cx="1677855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Far far away, behind the word mountains, far from the countries</a:t>
              </a:r>
            </a:p>
          </p:txBody>
        </p:sp>
        <p:sp>
          <p:nvSpPr>
            <p:cNvPr id="5" name="Oval 4"/>
            <p:cNvSpPr/>
            <p:nvPr/>
          </p:nvSpPr>
          <p:spPr>
            <a:xfrm>
              <a:off x="807957" y="3854411"/>
              <a:ext cx="559950" cy="559950"/>
            </a:xfrm>
            <a:prstGeom prst="ellipse">
              <a:avLst/>
            </a:prstGeom>
            <a:solidFill>
              <a:srgbClr val="2EC4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1574452" y="4822137"/>
              <a:ext cx="1677855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Far far away, behind the word mountains, far from the countries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829149" y="4815982"/>
              <a:ext cx="559951" cy="5599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4308225" y="3860603"/>
              <a:ext cx="1677855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Far far away, behind the word mountains, far from the countries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3545354" y="3860603"/>
              <a:ext cx="530970" cy="53097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08225" y="4828031"/>
              <a:ext cx="1677855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Far far away, behind the word mountains, far from the countries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3569166" y="4844963"/>
              <a:ext cx="530970" cy="53097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sp>
        <p:nvSpPr>
          <p:cNvPr id="24" name="椭圆 23">
            <a:extLst>
              <a:ext uri="{FF2B5EF4-FFF2-40B4-BE49-F238E27FC236}">
                <a16:creationId xmlns:a16="http://schemas.microsoft.com/office/drawing/2014/main" id="{9DB6E165-FA0B-4C5A-A15D-BC8E86807B0D}"/>
              </a:ext>
            </a:extLst>
          </p:cNvPr>
          <p:cNvSpPr/>
          <p:nvPr/>
        </p:nvSpPr>
        <p:spPr>
          <a:xfrm>
            <a:off x="11048647" y="2121194"/>
            <a:ext cx="473681" cy="47368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2CC29FB-48B5-4B60-B195-967460458C72}"/>
              </a:ext>
            </a:extLst>
          </p:cNvPr>
          <p:cNvSpPr/>
          <p:nvPr/>
        </p:nvSpPr>
        <p:spPr>
          <a:xfrm>
            <a:off x="0" y="0"/>
            <a:ext cx="12192000" cy="2358034"/>
          </a:xfrm>
          <a:prstGeom prst="rect">
            <a:avLst/>
          </a:prstGeom>
          <a:solidFill>
            <a:srgbClr val="02201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rgbClr val="02201F"/>
              </a:solidFill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E7767AC2-904A-418E-87EA-534DCB0613FE}"/>
              </a:ext>
            </a:extLst>
          </p:cNvPr>
          <p:cNvSpPr/>
          <p:nvPr/>
        </p:nvSpPr>
        <p:spPr>
          <a:xfrm>
            <a:off x="10305043" y="1459717"/>
            <a:ext cx="473681" cy="47368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B72907FA-EB2D-4C3E-9ABA-1FFA791924F1}"/>
              </a:ext>
            </a:extLst>
          </p:cNvPr>
          <p:cNvSpPr/>
          <p:nvPr/>
        </p:nvSpPr>
        <p:spPr>
          <a:xfrm>
            <a:off x="10975907" y="667719"/>
            <a:ext cx="254991" cy="25499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3E571326-4759-4142-828B-5E7C4EA77070}"/>
              </a:ext>
            </a:extLst>
          </p:cNvPr>
          <p:cNvSpPr/>
          <p:nvPr/>
        </p:nvSpPr>
        <p:spPr>
          <a:xfrm>
            <a:off x="9101445" y="1680807"/>
            <a:ext cx="342096" cy="342096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B1FDA661-7B6A-4B9B-B44C-729B1914D9F0}"/>
              </a:ext>
            </a:extLst>
          </p:cNvPr>
          <p:cNvGrpSpPr/>
          <p:nvPr/>
        </p:nvGrpSpPr>
        <p:grpSpPr>
          <a:xfrm>
            <a:off x="268288" y="447592"/>
            <a:ext cx="4747617" cy="1462850"/>
            <a:chOff x="268288" y="667719"/>
            <a:chExt cx="4747617" cy="1462850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5E3595AC-9D44-491E-B8DC-08661D70813B}"/>
                </a:ext>
              </a:extLst>
            </p:cNvPr>
            <p:cNvGrpSpPr/>
            <p:nvPr/>
          </p:nvGrpSpPr>
          <p:grpSpPr>
            <a:xfrm>
              <a:off x="268288" y="667719"/>
              <a:ext cx="4747617" cy="847056"/>
              <a:chOff x="565306" y="1208432"/>
              <a:chExt cx="3483811" cy="847056"/>
            </a:xfrm>
          </p:grpSpPr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4DE1BD88-F960-41E5-A59D-E98A4B812278}"/>
                  </a:ext>
                </a:extLst>
              </p:cNvPr>
              <p:cNvSpPr txBox="1"/>
              <p:nvPr/>
            </p:nvSpPr>
            <p:spPr>
              <a:xfrm>
                <a:off x="565306" y="1208432"/>
                <a:ext cx="348381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000" b="1" dirty="0">
                    <a:solidFill>
                      <a:schemeClr val="bg1"/>
                    </a:solidFill>
                    <a:latin typeface="阿里巴巴普惠体 M" panose="00020600040101010101" pitchFamily="18" charset="-122"/>
                    <a:ea typeface="阿里巴巴普惠体 M" panose="00020600040101010101" pitchFamily="18" charset="-122"/>
                    <a:cs typeface="阿里巴巴普惠体 M" panose="00020600040101010101" pitchFamily="18" charset="-122"/>
                  </a:rPr>
                  <a:t>YOUR TITLE HERE</a:t>
                </a:r>
                <a:endParaRPr lang="zh-CN" altLang="en-US" sz="4000" b="1" dirty="0">
                  <a:solidFill>
                    <a:schemeClr val="bg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endParaRPr>
              </a:p>
            </p:txBody>
          </p: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6EAD6515-A034-499B-84A1-8E20B0F178A2}"/>
                  </a:ext>
                </a:extLst>
              </p:cNvPr>
              <p:cNvCxnSpPr/>
              <p:nvPr/>
            </p:nvCxnSpPr>
            <p:spPr>
              <a:xfrm>
                <a:off x="614232" y="2055488"/>
                <a:ext cx="849071" cy="0"/>
              </a:xfrm>
              <a:prstGeom prst="line">
                <a:avLst/>
              </a:prstGeom>
              <a:ln w="28575">
                <a:solidFill>
                  <a:srgbClr val="2EC4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4AF1906-5648-4DEC-B792-52B26B713CD4}"/>
                </a:ext>
              </a:extLst>
            </p:cNvPr>
            <p:cNvSpPr txBox="1"/>
            <p:nvPr/>
          </p:nvSpPr>
          <p:spPr>
            <a:xfrm>
              <a:off x="276039" y="1702194"/>
              <a:ext cx="4274683" cy="42837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</a:t>
              </a:r>
              <a:endParaRPr lang="zh-CN" altLang="en-US" sz="1600" dirty="0">
                <a:solidFill>
                  <a:schemeClr val="bg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FDC82FBA-1057-47E6-8EC9-3D17F816E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531" y="204125"/>
            <a:ext cx="599698" cy="5988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24" grpId="0" animBg="1"/>
      <p:bldP spid="26" grpId="0" animBg="1"/>
      <p:bldP spid="27" grpId="0" animBg="1"/>
      <p:bldP spid="2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占位符 4">
            <a:extLst>
              <a:ext uri="{FF2B5EF4-FFF2-40B4-BE49-F238E27FC236}">
                <a16:creationId xmlns:a16="http://schemas.microsoft.com/office/drawing/2014/main" id="{0717E2D1-7EE8-4449-9FE6-118D9C3E6BB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21" b="7821"/>
          <a:stretch>
            <a:fillRect/>
          </a:stretch>
        </p:blipFill>
        <p:spPr/>
      </p:pic>
      <p:sp>
        <p:nvSpPr>
          <p:cNvPr id="6" name="Rectangle 5"/>
          <p:cNvSpPr/>
          <p:nvPr/>
        </p:nvSpPr>
        <p:spPr>
          <a:xfrm>
            <a:off x="0" y="-8914"/>
            <a:ext cx="12192000" cy="6866913"/>
          </a:xfrm>
          <a:prstGeom prst="rect">
            <a:avLst/>
          </a:prstGeom>
          <a:gradFill flip="none" rotWithShape="1">
            <a:gsLst>
              <a:gs pos="1000">
                <a:schemeClr val="tx1">
                  <a:lumMod val="85000"/>
                  <a:lumOff val="15000"/>
                  <a:alpha val="32000"/>
                </a:schemeClr>
              </a:gs>
              <a:gs pos="100000">
                <a:srgbClr val="0E150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Rectangle 6"/>
          <p:cNvSpPr/>
          <p:nvPr/>
        </p:nvSpPr>
        <p:spPr>
          <a:xfrm rot="2700000">
            <a:off x="4248348" y="-1847653"/>
            <a:ext cx="3695307" cy="3695307"/>
          </a:xfrm>
          <a:prstGeom prst="rect">
            <a:avLst/>
          </a:prstGeom>
          <a:noFill/>
          <a:ln w="101600">
            <a:solidFill>
              <a:srgbClr val="2EC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15563" y="331440"/>
            <a:ext cx="1960880" cy="417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标题内容在这里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5813728" y="1230487"/>
            <a:ext cx="564545" cy="0"/>
          </a:xfrm>
          <a:prstGeom prst="line">
            <a:avLst/>
          </a:prstGeom>
          <a:ln>
            <a:solidFill>
              <a:srgbClr val="2EC4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086416" y="3429000"/>
            <a:ext cx="41921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spc="6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THANK YOU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40198" y="3092007"/>
            <a:ext cx="22846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SUBTITLE HERE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8A457A2-6514-4332-A79E-5EDFD062D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75" y="5918520"/>
            <a:ext cx="599698" cy="5988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>
            <a:spLocks/>
          </p:cNvSpPr>
          <p:nvPr/>
        </p:nvSpPr>
        <p:spPr>
          <a:xfrm>
            <a:off x="0" y="0"/>
            <a:ext cx="6059488" cy="6858000"/>
          </a:xfrm>
          <a:prstGeom prst="rect">
            <a:avLst/>
          </a:prstGeom>
          <a:solidFill>
            <a:srgbClr val="02201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1082135" y="2931138"/>
            <a:ext cx="3994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CONTENTS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577872" y="3842062"/>
            <a:ext cx="494675" cy="494675"/>
          </a:xfrm>
          <a:prstGeom prst="ellipse">
            <a:avLst/>
          </a:prstGeom>
          <a:solidFill>
            <a:srgbClr val="2EC4B6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5336821" y="4075433"/>
            <a:ext cx="279763" cy="279763"/>
          </a:xfrm>
          <a:prstGeom prst="ellipse">
            <a:avLst/>
          </a:prstGeom>
          <a:solidFill>
            <a:srgbClr val="2EC4B6">
              <a:alpha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7999007" y="1395160"/>
            <a:ext cx="3137398" cy="840427"/>
            <a:chOff x="8048976" y="857938"/>
            <a:chExt cx="3137398" cy="840427"/>
          </a:xfrm>
        </p:grpSpPr>
        <p:sp>
          <p:nvSpPr>
            <p:cNvPr id="15" name="矩形 14"/>
            <p:cNvSpPr/>
            <p:nvPr/>
          </p:nvSpPr>
          <p:spPr>
            <a:xfrm>
              <a:off x="8048976" y="857938"/>
              <a:ext cx="3137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2201F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02201F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115930" y="1304822"/>
              <a:ext cx="3068938" cy="393543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911287" y="1307542"/>
            <a:ext cx="1040590" cy="959329"/>
            <a:chOff x="7024756" y="787736"/>
            <a:chExt cx="1040590" cy="959329"/>
          </a:xfrm>
        </p:grpSpPr>
        <p:sp>
          <p:nvSpPr>
            <p:cNvPr id="17" name="文本框 16"/>
            <p:cNvSpPr txBox="1"/>
            <p:nvPr/>
          </p:nvSpPr>
          <p:spPr>
            <a:xfrm>
              <a:off x="7024756" y="787736"/>
              <a:ext cx="104059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defRPr sz="9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haroni" panose="02010803020104030203" pitchFamily="2" charset="-79"/>
                  <a:ea typeface="LiHei Pro" panose="02010601030101010101" pitchFamily="2" charset="-122"/>
                  <a:cs typeface="Aharoni" panose="02010803020104030203" pitchFamily="2" charset="-79"/>
                </a:defRPr>
              </a:lvl1pPr>
            </a:lstStyle>
            <a:p>
              <a:r>
                <a:rPr lang="en-US" altLang="zh-CN" sz="4400" dirty="0">
                  <a:solidFill>
                    <a:srgbClr val="2EC4B6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01</a:t>
              </a:r>
              <a:endParaRPr lang="zh-CN" altLang="en-US" sz="4400" dirty="0">
                <a:solidFill>
                  <a:srgbClr val="2EC4B6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 flipH="1">
              <a:off x="7481261" y="1312926"/>
              <a:ext cx="452746" cy="434139"/>
            </a:xfrm>
            <a:prstGeom prst="line">
              <a:avLst/>
            </a:prstGeom>
            <a:ln>
              <a:solidFill>
                <a:srgbClr val="2EC4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7965516" y="3019977"/>
            <a:ext cx="3144349" cy="840427"/>
            <a:chOff x="8045771" y="2280226"/>
            <a:chExt cx="3144349" cy="840427"/>
          </a:xfrm>
        </p:grpSpPr>
        <p:sp>
          <p:nvSpPr>
            <p:cNvPr id="54" name="矩形 53"/>
            <p:cNvSpPr/>
            <p:nvPr/>
          </p:nvSpPr>
          <p:spPr>
            <a:xfrm>
              <a:off x="8045771" y="2280226"/>
              <a:ext cx="311816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2201F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02201F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8121182" y="2727110"/>
              <a:ext cx="3068938" cy="393543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911287" y="2932359"/>
            <a:ext cx="1040590" cy="959329"/>
            <a:chOff x="7024756" y="787736"/>
            <a:chExt cx="1040590" cy="959329"/>
          </a:xfrm>
        </p:grpSpPr>
        <p:sp>
          <p:nvSpPr>
            <p:cNvPr id="44" name="文本框 43"/>
            <p:cNvSpPr txBox="1"/>
            <p:nvPr/>
          </p:nvSpPr>
          <p:spPr>
            <a:xfrm>
              <a:off x="7024756" y="787736"/>
              <a:ext cx="104059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defRPr sz="9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haroni" panose="02010803020104030203" pitchFamily="2" charset="-79"/>
                  <a:ea typeface="LiHei Pro" panose="02010601030101010101" pitchFamily="2" charset="-122"/>
                  <a:cs typeface="Aharoni" panose="02010803020104030203" pitchFamily="2" charset="-79"/>
                </a:defRPr>
              </a:lvl1pPr>
            </a:lstStyle>
            <a:p>
              <a:r>
                <a:rPr lang="en-US" altLang="zh-CN" sz="4400" dirty="0">
                  <a:solidFill>
                    <a:srgbClr val="2EC4B6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02</a:t>
              </a:r>
              <a:endParaRPr lang="zh-CN" altLang="en-US" sz="4400" dirty="0">
                <a:solidFill>
                  <a:srgbClr val="2EC4B6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 flipH="1">
              <a:off x="7481261" y="1312926"/>
              <a:ext cx="452746" cy="434139"/>
            </a:xfrm>
            <a:prstGeom prst="line">
              <a:avLst/>
            </a:prstGeom>
            <a:ln>
              <a:solidFill>
                <a:srgbClr val="2EC4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>
          <a:xfrm>
            <a:off x="8042478" y="4629405"/>
            <a:ext cx="3153968" cy="840427"/>
            <a:chOff x="8028657" y="3702514"/>
            <a:chExt cx="3153968" cy="840427"/>
          </a:xfrm>
        </p:grpSpPr>
        <p:sp>
          <p:nvSpPr>
            <p:cNvPr id="60" name="矩形 59"/>
            <p:cNvSpPr/>
            <p:nvPr/>
          </p:nvSpPr>
          <p:spPr>
            <a:xfrm>
              <a:off x="8028657" y="3702514"/>
              <a:ext cx="3137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2201F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02201F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8113687" y="4149398"/>
              <a:ext cx="3068938" cy="393543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911287" y="4541787"/>
            <a:ext cx="1040590" cy="959329"/>
            <a:chOff x="7024756" y="787736"/>
            <a:chExt cx="1040590" cy="959329"/>
          </a:xfrm>
        </p:grpSpPr>
        <p:sp>
          <p:nvSpPr>
            <p:cNvPr id="47" name="文本框 46"/>
            <p:cNvSpPr txBox="1"/>
            <p:nvPr/>
          </p:nvSpPr>
          <p:spPr>
            <a:xfrm>
              <a:off x="7024756" y="787736"/>
              <a:ext cx="104059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defRPr sz="9600">
                  <a:solidFill>
                    <a:schemeClr val="tx1">
                      <a:lumMod val="75000"/>
                      <a:lumOff val="25000"/>
                    </a:schemeClr>
                  </a:solidFill>
                  <a:latin typeface="Aharoni" panose="02010803020104030203" pitchFamily="2" charset="-79"/>
                  <a:ea typeface="LiHei Pro" panose="02010601030101010101" pitchFamily="2" charset="-122"/>
                  <a:cs typeface="Aharoni" panose="02010803020104030203" pitchFamily="2" charset="-79"/>
                </a:defRPr>
              </a:lvl1pPr>
            </a:lstStyle>
            <a:p>
              <a:r>
                <a:rPr lang="en-US" altLang="zh-CN" sz="4400" dirty="0">
                  <a:solidFill>
                    <a:srgbClr val="2EC4B6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03</a:t>
              </a:r>
              <a:endParaRPr lang="zh-CN" altLang="en-US" sz="4400" dirty="0">
                <a:solidFill>
                  <a:srgbClr val="2EC4B6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7481261" y="1312926"/>
              <a:ext cx="452746" cy="434139"/>
            </a:xfrm>
            <a:prstGeom prst="line">
              <a:avLst/>
            </a:prstGeom>
            <a:ln>
              <a:solidFill>
                <a:srgbClr val="2EC4B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椭圆 22"/>
          <p:cNvSpPr/>
          <p:nvPr/>
        </p:nvSpPr>
        <p:spPr>
          <a:xfrm>
            <a:off x="2390693" y="2790460"/>
            <a:ext cx="1204686" cy="1204686"/>
          </a:xfrm>
          <a:prstGeom prst="ellipse">
            <a:avLst/>
          </a:prstGeom>
          <a:solidFill>
            <a:srgbClr val="2EC4B6">
              <a:alpha val="5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AE7A947A-1937-4EFA-8593-D8A775CF3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7123" y="2491012"/>
            <a:ext cx="599698" cy="59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615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椭圆 72"/>
          <p:cNvSpPr/>
          <p:nvPr/>
        </p:nvSpPr>
        <p:spPr>
          <a:xfrm>
            <a:off x="7109583" y="4378969"/>
            <a:ext cx="473681" cy="47368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0" y="2286000"/>
            <a:ext cx="12192000" cy="2286000"/>
          </a:xfrm>
          <a:prstGeom prst="rect">
            <a:avLst/>
          </a:prstGeom>
          <a:solidFill>
            <a:srgbClr val="02201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197306" y="2553132"/>
            <a:ext cx="6712629" cy="1569660"/>
            <a:chOff x="2179079" y="2553132"/>
            <a:chExt cx="6712629" cy="1569660"/>
          </a:xfrm>
        </p:grpSpPr>
        <p:sp>
          <p:nvSpPr>
            <p:cNvPr id="47" name="文本框 46"/>
            <p:cNvSpPr txBox="1"/>
            <p:nvPr/>
          </p:nvSpPr>
          <p:spPr>
            <a:xfrm rot="10800000">
              <a:off x="2179079" y="3003772"/>
              <a:ext cx="82445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«</a:t>
              </a:r>
              <a:endParaRPr lang="zh-CN" alt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3152905" y="2553132"/>
              <a:ext cx="5738803" cy="1569660"/>
              <a:chOff x="3444943" y="2572043"/>
              <a:chExt cx="5738803" cy="1569660"/>
            </a:xfrm>
          </p:grpSpPr>
          <p:sp>
            <p:nvSpPr>
              <p:cNvPr id="53" name="文本框 52"/>
              <p:cNvSpPr txBox="1"/>
              <p:nvPr/>
            </p:nvSpPr>
            <p:spPr>
              <a:xfrm>
                <a:off x="3444943" y="2572043"/>
                <a:ext cx="161044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just">
                  <a:defRPr sz="9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haroni" panose="02010803020104030203" pitchFamily="2" charset="-79"/>
                    <a:ea typeface="LiHei Pro" panose="02010601030101010101" pitchFamily="2" charset="-122"/>
                    <a:cs typeface="Aharoni" panose="02010803020104030203" pitchFamily="2" charset="-79"/>
                  </a:defRPr>
                </a:lvl1pPr>
              </a:lstStyle>
              <a:p>
                <a:r>
                  <a:rPr lang="en-US" altLang="zh-CN" dirty="0">
                    <a:solidFill>
                      <a:srgbClr val="2EC4B6"/>
                    </a:solidFill>
                    <a:latin typeface="Candara" panose="020E0502030303020204" pitchFamily="34" charset="0"/>
                  </a:rPr>
                  <a:t>01</a:t>
                </a:r>
                <a:endParaRPr lang="zh-CN" altLang="en-US" dirty="0">
                  <a:solidFill>
                    <a:srgbClr val="2EC4B6"/>
                  </a:solidFill>
                  <a:latin typeface="Candara" panose="020E0502030303020204" pitchFamily="34" charset="0"/>
                </a:endParaRPr>
              </a:p>
            </p:txBody>
          </p:sp>
          <p:grpSp>
            <p:nvGrpSpPr>
              <p:cNvPr id="59" name="组合 58"/>
              <p:cNvGrpSpPr/>
              <p:nvPr/>
            </p:nvGrpSpPr>
            <p:grpSpPr>
              <a:xfrm>
                <a:off x="4781579" y="2956410"/>
                <a:ext cx="4402167" cy="983003"/>
                <a:chOff x="7322803" y="1015664"/>
                <a:chExt cx="4402167" cy="983003"/>
              </a:xfrm>
            </p:grpSpPr>
            <p:sp>
              <p:nvSpPr>
                <p:cNvPr id="65" name="矩形 64"/>
                <p:cNvSpPr/>
                <p:nvPr/>
              </p:nvSpPr>
              <p:spPr>
                <a:xfrm>
                  <a:off x="7322803" y="1015664"/>
                  <a:ext cx="4402167" cy="70788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sz="4000" b="1" dirty="0">
                      <a:solidFill>
                        <a:schemeClr val="bg1"/>
                      </a:solidFill>
                      <a:effectLst/>
                      <a:latin typeface="阿里巴巴普惠体 M" panose="00020600040101010101" pitchFamily="18" charset="-122"/>
                      <a:ea typeface="阿里巴巴普惠体 M" panose="00020600040101010101" pitchFamily="18" charset="-122"/>
                      <a:cs typeface="阿里巴巴普惠体 M" panose="00020600040101010101" pitchFamily="18" charset="-122"/>
                    </a:rPr>
                    <a:t>YOUR TITLE HERE</a:t>
                  </a:r>
                  <a:endParaRPr lang="zh-CN" altLang="en-US" sz="4000" b="1" dirty="0">
                    <a:solidFill>
                      <a:schemeClr val="bg1"/>
                    </a:solidFill>
                    <a:effectLst/>
                    <a:latin typeface="阿里巴巴普惠体 M" panose="00020600040101010101" pitchFamily="18" charset="-122"/>
                    <a:ea typeface="阿里巴巴普惠体 M" panose="00020600040101010101" pitchFamily="18" charset="-122"/>
                    <a:cs typeface="阿里巴巴普惠体 M" panose="00020600040101010101" pitchFamily="18" charset="-122"/>
                  </a:endParaRPr>
                </a:p>
              </p:txBody>
            </p:sp>
            <p:sp>
              <p:nvSpPr>
                <p:cNvPr id="69" name="文本框 68"/>
                <p:cNvSpPr txBox="1"/>
                <p:nvPr/>
              </p:nvSpPr>
              <p:spPr>
                <a:xfrm>
                  <a:off x="7528756" y="1605124"/>
                  <a:ext cx="3068938" cy="393543"/>
                </a:xfrm>
                <a:prstGeom prst="roundRect">
                  <a:avLst>
                    <a:gd name="adj" fmla="val 6852"/>
                  </a:avLst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Leelawadee UI Semilight" panose="020B0402040204020203" pitchFamily="34" charset="-34"/>
                    </a:rPr>
                    <a:t>We welcome your play world</a:t>
                  </a:r>
                  <a:endPara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eelawadee UI Semilight" panose="020B0402040204020203" pitchFamily="34" charset="-34"/>
                  </a:endParaRPr>
                </a:p>
              </p:txBody>
            </p:sp>
          </p:grpSp>
        </p:grpSp>
      </p:grpSp>
      <p:sp>
        <p:nvSpPr>
          <p:cNvPr id="74" name="椭圆 73"/>
          <p:cNvSpPr/>
          <p:nvPr/>
        </p:nvSpPr>
        <p:spPr>
          <a:xfrm>
            <a:off x="10975907" y="667719"/>
            <a:ext cx="254991" cy="25499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9401294" y="1656016"/>
            <a:ext cx="342096" cy="342096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2EC4B6"/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88900" y="1849148"/>
            <a:ext cx="12065000" cy="3484852"/>
          </a:xfrm>
          <a:custGeom>
            <a:avLst/>
            <a:gdLst>
              <a:gd name="connsiteX0" fmla="*/ 0 w 12065000"/>
              <a:gd name="connsiteY0" fmla="*/ 3345152 h 3484852"/>
              <a:gd name="connsiteX1" fmla="*/ 1168400 w 12065000"/>
              <a:gd name="connsiteY1" fmla="*/ 1656052 h 3484852"/>
              <a:gd name="connsiteX2" fmla="*/ 4089400 w 12065000"/>
              <a:gd name="connsiteY2" fmla="*/ 5052 h 3484852"/>
              <a:gd name="connsiteX3" fmla="*/ 8877300 w 12065000"/>
              <a:gd name="connsiteY3" fmla="*/ 1224252 h 3484852"/>
              <a:gd name="connsiteX4" fmla="*/ 12065000 w 12065000"/>
              <a:gd name="connsiteY4" fmla="*/ 3484852 h 3484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65000" h="3484852">
                <a:moveTo>
                  <a:pt x="0" y="3345152"/>
                </a:moveTo>
                <a:cubicBezTo>
                  <a:pt x="243416" y="2778943"/>
                  <a:pt x="486833" y="2212735"/>
                  <a:pt x="1168400" y="1656052"/>
                </a:cubicBezTo>
                <a:cubicBezTo>
                  <a:pt x="1849967" y="1099369"/>
                  <a:pt x="2804583" y="77019"/>
                  <a:pt x="4089400" y="5052"/>
                </a:cubicBezTo>
                <a:cubicBezTo>
                  <a:pt x="5374217" y="-66915"/>
                  <a:pt x="7548033" y="644285"/>
                  <a:pt x="8877300" y="1224252"/>
                </a:cubicBezTo>
                <a:cubicBezTo>
                  <a:pt x="10206567" y="1804219"/>
                  <a:pt x="11135783" y="2644535"/>
                  <a:pt x="12065000" y="3484852"/>
                </a:cubicBezTo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50800" y="1710224"/>
            <a:ext cx="12141200" cy="3255477"/>
          </a:xfrm>
          <a:custGeom>
            <a:avLst/>
            <a:gdLst>
              <a:gd name="connsiteX0" fmla="*/ 0 w 12141200"/>
              <a:gd name="connsiteY0" fmla="*/ 563076 h 3255477"/>
              <a:gd name="connsiteX1" fmla="*/ 2032000 w 12141200"/>
              <a:gd name="connsiteY1" fmla="*/ 3255476 h 3255477"/>
              <a:gd name="connsiteX2" fmla="*/ 3822700 w 12141200"/>
              <a:gd name="connsiteY2" fmla="*/ 575776 h 3255477"/>
              <a:gd name="connsiteX3" fmla="*/ 5956300 w 12141200"/>
              <a:gd name="connsiteY3" fmla="*/ 207476 h 3255477"/>
              <a:gd name="connsiteX4" fmla="*/ 12141200 w 12141200"/>
              <a:gd name="connsiteY4" fmla="*/ 3141176 h 3255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41200" h="3255477">
                <a:moveTo>
                  <a:pt x="0" y="563076"/>
                </a:moveTo>
                <a:cubicBezTo>
                  <a:pt x="697441" y="1908217"/>
                  <a:pt x="1394883" y="3253359"/>
                  <a:pt x="2032000" y="3255476"/>
                </a:cubicBezTo>
                <a:cubicBezTo>
                  <a:pt x="2669117" y="3257593"/>
                  <a:pt x="3168650" y="1083776"/>
                  <a:pt x="3822700" y="575776"/>
                </a:cubicBezTo>
                <a:cubicBezTo>
                  <a:pt x="4476750" y="67776"/>
                  <a:pt x="4569883" y="-220091"/>
                  <a:pt x="5956300" y="207476"/>
                </a:cubicBezTo>
                <a:cubicBezTo>
                  <a:pt x="7342717" y="635043"/>
                  <a:pt x="9741958" y="1888109"/>
                  <a:pt x="12141200" y="3141176"/>
                </a:cubicBezTo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73481B2-0464-48AC-AA2E-6E548FEEB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1445" y="2638051"/>
            <a:ext cx="599698" cy="59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44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占位符 18">
            <a:extLst>
              <a:ext uri="{FF2B5EF4-FFF2-40B4-BE49-F238E27FC236}">
                <a16:creationId xmlns:a16="http://schemas.microsoft.com/office/drawing/2014/main" id="{9125C1CA-447C-44C6-9575-38286592B8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92" b="27971"/>
          <a:stretch/>
        </p:blipFill>
        <p:spPr>
          <a:xfrm>
            <a:off x="9196" y="-19733"/>
            <a:ext cx="12192000" cy="3465512"/>
          </a:xfrm>
          <a:prstGeom prst="rect">
            <a:avLst/>
          </a:prstGeom>
        </p:spPr>
      </p:pic>
      <p:sp>
        <p:nvSpPr>
          <p:cNvPr id="71" name="矩形 70"/>
          <p:cNvSpPr>
            <a:spLocks/>
          </p:cNvSpPr>
          <p:nvPr/>
        </p:nvSpPr>
        <p:spPr>
          <a:xfrm>
            <a:off x="0" y="-10501"/>
            <a:ext cx="12192000" cy="3465512"/>
          </a:xfrm>
          <a:prstGeom prst="rect">
            <a:avLst/>
          </a:prstGeom>
          <a:solidFill>
            <a:srgbClr val="0E1509">
              <a:alpha val="6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411991" y="3909198"/>
            <a:ext cx="3137398" cy="2230698"/>
            <a:chOff x="411991" y="3924188"/>
            <a:chExt cx="3137398" cy="2230698"/>
          </a:xfrm>
        </p:grpSpPr>
        <p:sp>
          <p:nvSpPr>
            <p:cNvPr id="28" name="文本框 27"/>
            <p:cNvSpPr txBox="1"/>
            <p:nvPr/>
          </p:nvSpPr>
          <p:spPr>
            <a:xfrm>
              <a:off x="1440726" y="3924188"/>
              <a:ext cx="13488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6000" b="1" dirty="0">
                  <a:solidFill>
                    <a:srgbClr val="02201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haroni" panose="02010803020104030203" pitchFamily="2" charset="-79"/>
                </a:rPr>
                <a:t>01</a:t>
              </a:r>
              <a:endParaRPr lang="zh-CN" altLang="en-US" sz="6000" b="1" dirty="0">
                <a:solidFill>
                  <a:srgbClr val="0220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endParaRPr>
            </a:p>
          </p:txBody>
        </p:sp>
        <p:grpSp>
          <p:nvGrpSpPr>
            <p:cNvPr id="103" name="组合 102"/>
            <p:cNvGrpSpPr/>
            <p:nvPr/>
          </p:nvGrpSpPr>
          <p:grpSpPr>
            <a:xfrm>
              <a:off x="411991" y="4918940"/>
              <a:ext cx="3137398" cy="1235946"/>
              <a:chOff x="411991" y="4918940"/>
              <a:chExt cx="3137398" cy="1235946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411991" y="4918940"/>
                <a:ext cx="313739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rgbClr val="02201F"/>
                    </a:solidFill>
                    <a:latin typeface="阿里巴巴普惠体 M" panose="00020600040101010101" pitchFamily="18" charset="-122"/>
                    <a:ea typeface="阿里巴巴普惠体 M" panose="00020600040101010101" pitchFamily="18" charset="-122"/>
                    <a:cs typeface="阿里巴巴普惠体 M" panose="00020600040101010101" pitchFamily="18" charset="-122"/>
                  </a:rPr>
                  <a:t>YOUR TITLE HERE</a:t>
                </a:r>
                <a:endParaRPr lang="zh-CN" altLang="en-US" sz="2800" b="1" dirty="0">
                  <a:solidFill>
                    <a:srgbClr val="02201F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75" name="文本框 74"/>
              <p:cNvSpPr txBox="1"/>
              <p:nvPr/>
            </p:nvSpPr>
            <p:spPr>
              <a:xfrm>
                <a:off x="446220" y="5394041"/>
                <a:ext cx="3068938" cy="760845"/>
              </a:xfrm>
              <a:prstGeom prst="roundRect">
                <a:avLst>
                  <a:gd name="adj" fmla="val 6852"/>
                </a:avLst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eelawadee UI Semilight" panose="020B0402040204020203" pitchFamily="34" charset="-34"/>
                    <a:ea typeface="Microsoft Yi Baiti" panose="03000500000000000000" pitchFamily="66" charset="0"/>
                    <a:cs typeface="Leelawadee UI Semilight" panose="020B0402040204020203" pitchFamily="34" charset="-34"/>
                  </a:rPr>
                  <a:t>We welcome your play world network of sites put f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cs typeface="Leelawadee UI Semilight" panose="020B0402040204020203" pitchFamily="34" charset="-34"/>
                </a:endParaRPr>
              </a:p>
            </p:txBody>
          </p:sp>
        </p:grpSp>
      </p:grpSp>
      <p:grpSp>
        <p:nvGrpSpPr>
          <p:cNvPr id="94" name="组合 93"/>
          <p:cNvGrpSpPr/>
          <p:nvPr/>
        </p:nvGrpSpPr>
        <p:grpSpPr>
          <a:xfrm>
            <a:off x="6831800" y="1070523"/>
            <a:ext cx="4980648" cy="1468732"/>
            <a:chOff x="6777079" y="1729680"/>
            <a:chExt cx="4980648" cy="1468732"/>
          </a:xfrm>
        </p:grpSpPr>
        <p:sp>
          <p:nvSpPr>
            <p:cNvPr id="91" name="文本框 90"/>
            <p:cNvSpPr txBox="1"/>
            <p:nvPr/>
          </p:nvSpPr>
          <p:spPr>
            <a:xfrm>
              <a:off x="6777079" y="1729680"/>
              <a:ext cx="498064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4000" b="1" dirty="0">
                  <a:solidFill>
                    <a:schemeClr val="bg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</a:t>
              </a:r>
              <a:r>
                <a:rPr lang="en-US" altLang="zh-CN" sz="4000" b="1" dirty="0">
                  <a:solidFill>
                    <a:schemeClr val="accent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 </a:t>
              </a:r>
              <a:r>
                <a:rPr lang="en-US" altLang="zh-CN" sz="4000" b="1" dirty="0">
                  <a:solidFill>
                    <a:schemeClr val="bg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TITLE HERE</a:t>
              </a:r>
              <a:endParaRPr lang="zh-CN" altLang="en-US" sz="4000" b="1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8122764" y="2437567"/>
              <a:ext cx="3594534" cy="76084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 put </a:t>
              </a:r>
              <a:endParaRPr lang="zh-CN" altLang="en-US" sz="1600" dirty="0">
                <a:solidFill>
                  <a:schemeClr val="bg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cxnSp>
        <p:nvCxnSpPr>
          <p:cNvPr id="99" name="直接连接符 98"/>
          <p:cNvCxnSpPr/>
          <p:nvPr/>
        </p:nvCxnSpPr>
        <p:spPr>
          <a:xfrm>
            <a:off x="11823552" y="1226742"/>
            <a:ext cx="0" cy="1156295"/>
          </a:xfrm>
          <a:prstGeom prst="line">
            <a:avLst/>
          </a:prstGeom>
          <a:ln w="28575">
            <a:solidFill>
              <a:srgbClr val="2EC4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 rot="10800000">
            <a:off x="3630713" y="4646228"/>
            <a:ext cx="824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rgbClr val="2EC4B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«</a:t>
            </a:r>
            <a:endParaRPr lang="zh-CN" altLang="en-US" sz="7200" dirty="0">
              <a:solidFill>
                <a:srgbClr val="2EC4B6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9" name="文本框 18"/>
          <p:cNvSpPr txBox="1"/>
          <p:nvPr/>
        </p:nvSpPr>
        <p:spPr>
          <a:xfrm rot="10800000">
            <a:off x="7755220" y="4646228"/>
            <a:ext cx="824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rgbClr val="2EC4B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«</a:t>
            </a:r>
            <a:endParaRPr lang="zh-CN" altLang="en-US" sz="7200" dirty="0">
              <a:solidFill>
                <a:srgbClr val="2EC4B6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545777" y="2278880"/>
            <a:ext cx="353633" cy="353633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489480" y="2968048"/>
            <a:ext cx="277318" cy="277318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980689" y="2020173"/>
            <a:ext cx="277318" cy="277318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5153465" y="2632513"/>
            <a:ext cx="184060" cy="184060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9AD288BE-D012-47C3-8665-C5C1F6B88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149" y="2087711"/>
            <a:ext cx="599698" cy="598896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490C6352-6658-4D60-8A92-6D2A1C9AC0B1}"/>
              </a:ext>
            </a:extLst>
          </p:cNvPr>
          <p:cNvGrpSpPr/>
          <p:nvPr/>
        </p:nvGrpSpPr>
        <p:grpSpPr>
          <a:xfrm>
            <a:off x="4536498" y="3909197"/>
            <a:ext cx="3137398" cy="2230699"/>
            <a:chOff x="4536498" y="3909197"/>
            <a:chExt cx="3137398" cy="2230699"/>
          </a:xfrm>
        </p:grpSpPr>
        <p:grpSp>
          <p:nvGrpSpPr>
            <p:cNvPr id="3" name="组合 2"/>
            <p:cNvGrpSpPr/>
            <p:nvPr/>
          </p:nvGrpSpPr>
          <p:grpSpPr>
            <a:xfrm>
              <a:off x="4536498" y="4903950"/>
              <a:ext cx="3137398" cy="1235946"/>
              <a:chOff x="4503035" y="4918940"/>
              <a:chExt cx="3137398" cy="1235946"/>
            </a:xfrm>
          </p:grpSpPr>
          <p:sp>
            <p:nvSpPr>
              <p:cNvPr id="78" name="矩形 77"/>
              <p:cNvSpPr/>
              <p:nvPr/>
            </p:nvSpPr>
            <p:spPr>
              <a:xfrm>
                <a:off x="4503035" y="4918940"/>
                <a:ext cx="313739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rgbClr val="02201F"/>
                    </a:solidFill>
                    <a:latin typeface="阿里巴巴普惠体 M" panose="00020600040101010101" pitchFamily="18" charset="-122"/>
                    <a:ea typeface="阿里巴巴普惠体 M" panose="00020600040101010101" pitchFamily="18" charset="-122"/>
                    <a:cs typeface="阿里巴巴普惠体 M" panose="00020600040101010101" pitchFamily="18" charset="-122"/>
                  </a:rPr>
                  <a:t>YOUR TITLE HERE</a:t>
                </a:r>
                <a:endParaRPr lang="zh-CN" altLang="en-US" sz="2800" b="1" dirty="0">
                  <a:solidFill>
                    <a:srgbClr val="02201F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4537264" y="5394041"/>
                <a:ext cx="3068938" cy="760845"/>
              </a:xfrm>
              <a:prstGeom prst="roundRect">
                <a:avLst>
                  <a:gd name="adj" fmla="val 6852"/>
                </a:avLst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eelawadee UI Semilight" panose="020B0402040204020203" pitchFamily="34" charset="-34"/>
                    <a:ea typeface="Microsoft Yi Baiti" panose="03000500000000000000" pitchFamily="66" charset="0"/>
                    <a:cs typeface="Leelawadee UI Semilight" panose="020B0402040204020203" pitchFamily="34" charset="-34"/>
                  </a:rPr>
                  <a:t>We welcome your play world network of sites put f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cs typeface="Leelawadee UI Semilight" panose="020B0402040204020203" pitchFamily="34" charset="-34"/>
                </a:endParaRPr>
              </a:p>
            </p:txBody>
          </p:sp>
        </p:grp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8A8FDB2-D31F-4A63-903E-A8262162047B}"/>
                </a:ext>
              </a:extLst>
            </p:cNvPr>
            <p:cNvSpPr txBox="1"/>
            <p:nvPr/>
          </p:nvSpPr>
          <p:spPr>
            <a:xfrm>
              <a:off x="5606289" y="3909197"/>
              <a:ext cx="13488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6000" b="1" dirty="0">
                  <a:solidFill>
                    <a:srgbClr val="02201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haroni" panose="02010803020104030203" pitchFamily="2" charset="-79"/>
                </a:rPr>
                <a:t>02</a:t>
              </a:r>
              <a:endParaRPr lang="zh-CN" altLang="en-US" sz="6000" b="1" dirty="0">
                <a:solidFill>
                  <a:srgbClr val="0220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EAEEF3B8-3653-4780-BECB-8E82D1904FF4}"/>
              </a:ext>
            </a:extLst>
          </p:cNvPr>
          <p:cNvGrpSpPr/>
          <p:nvPr/>
        </p:nvGrpSpPr>
        <p:grpSpPr>
          <a:xfrm>
            <a:off x="8661005" y="3888286"/>
            <a:ext cx="3137398" cy="2251610"/>
            <a:chOff x="8661005" y="3888286"/>
            <a:chExt cx="3137398" cy="2251610"/>
          </a:xfrm>
        </p:grpSpPr>
        <p:grpSp>
          <p:nvGrpSpPr>
            <p:cNvPr id="2" name="组合 1"/>
            <p:cNvGrpSpPr/>
            <p:nvPr/>
          </p:nvGrpSpPr>
          <p:grpSpPr>
            <a:xfrm>
              <a:off x="8661005" y="4903950"/>
              <a:ext cx="3137398" cy="1235946"/>
              <a:chOff x="8661005" y="4918940"/>
              <a:chExt cx="3137398" cy="1235946"/>
            </a:xfrm>
          </p:grpSpPr>
          <p:sp>
            <p:nvSpPr>
              <p:cNvPr id="82" name="矩形 81"/>
              <p:cNvSpPr/>
              <p:nvPr/>
            </p:nvSpPr>
            <p:spPr>
              <a:xfrm>
                <a:off x="8661005" y="4918940"/>
                <a:ext cx="3137398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rgbClr val="02201F"/>
                    </a:solidFill>
                    <a:latin typeface="阿里巴巴普惠体 M" panose="00020600040101010101" pitchFamily="18" charset="-122"/>
                    <a:ea typeface="阿里巴巴普惠体 M" panose="00020600040101010101" pitchFamily="18" charset="-122"/>
                    <a:cs typeface="阿里巴巴普惠体 M" panose="00020600040101010101" pitchFamily="18" charset="-122"/>
                  </a:rPr>
                  <a:t>YOUR TITLE HERE</a:t>
                </a:r>
                <a:endParaRPr lang="zh-CN" altLang="en-US" sz="2800" b="1" dirty="0">
                  <a:solidFill>
                    <a:srgbClr val="02201F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endParaRPr>
              </a:p>
            </p:txBody>
          </p:sp>
          <p:sp>
            <p:nvSpPr>
              <p:cNvPr id="84" name="文本框 83"/>
              <p:cNvSpPr txBox="1"/>
              <p:nvPr/>
            </p:nvSpPr>
            <p:spPr>
              <a:xfrm>
                <a:off x="8695234" y="5394041"/>
                <a:ext cx="3068938" cy="760845"/>
              </a:xfrm>
              <a:prstGeom prst="roundRect">
                <a:avLst>
                  <a:gd name="adj" fmla="val 6852"/>
                </a:avLst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Leelawadee UI Semilight" panose="020B0402040204020203" pitchFamily="34" charset="-34"/>
                    <a:ea typeface="Microsoft Yi Baiti" panose="03000500000000000000" pitchFamily="66" charset="0"/>
                    <a:cs typeface="Leelawadee UI Semilight" panose="020B0402040204020203" pitchFamily="34" charset="-34"/>
                  </a:rPr>
                  <a:t>We welcome your play world network of sites put f</a:t>
                </a:r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cs typeface="Leelawadee UI Semilight" panose="020B0402040204020203" pitchFamily="34" charset="-34"/>
                </a:endParaRPr>
              </a:p>
            </p:txBody>
          </p:sp>
        </p:grp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9DAAD90-7276-4795-A554-57F942E186AB}"/>
                </a:ext>
              </a:extLst>
            </p:cNvPr>
            <p:cNvSpPr txBox="1"/>
            <p:nvPr/>
          </p:nvSpPr>
          <p:spPr>
            <a:xfrm>
              <a:off x="9704420" y="3888286"/>
              <a:ext cx="13488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6000" b="1" dirty="0">
                  <a:solidFill>
                    <a:srgbClr val="02201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haroni" panose="02010803020104030203" pitchFamily="2" charset="-79"/>
                </a:rPr>
                <a:t>03</a:t>
              </a:r>
              <a:endParaRPr lang="zh-CN" altLang="en-US" sz="6000" b="1" dirty="0">
                <a:solidFill>
                  <a:srgbClr val="0220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613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9" grpId="0" animBg="1"/>
      <p:bldP spid="30" grpId="0" animBg="1"/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占位符 18">
            <a:extLst>
              <a:ext uri="{FF2B5EF4-FFF2-40B4-BE49-F238E27FC236}">
                <a16:creationId xmlns:a16="http://schemas.microsoft.com/office/drawing/2014/main" id="{84155B6C-0AF8-47E6-8C82-38A2DFA6EBF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7813" b="7813"/>
          <a:stretch>
            <a:fillRect/>
          </a:stretch>
        </p:blipFill>
        <p:spPr/>
      </p:pic>
      <p:sp>
        <p:nvSpPr>
          <p:cNvPr id="6" name="Rectangle 5"/>
          <p:cNvSpPr/>
          <p:nvPr/>
        </p:nvSpPr>
        <p:spPr>
          <a:xfrm>
            <a:off x="359790" y="332295"/>
            <a:ext cx="11472420" cy="6193410"/>
          </a:xfrm>
          <a:prstGeom prst="rect">
            <a:avLst/>
          </a:prstGeom>
          <a:solidFill>
            <a:schemeClr val="tx1">
              <a:lumMod val="85000"/>
              <a:lumOff val="15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2062" y="1305342"/>
            <a:ext cx="247625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请在此</a:t>
            </a:r>
          </a:p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</a:t>
            </a:r>
          </a:p>
          <a:p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文字内容</a:t>
            </a: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099254" y="1012335"/>
            <a:ext cx="4833328" cy="4833330"/>
          </a:xfrm>
          <a:prstGeom prst="line">
            <a:avLst/>
          </a:prstGeom>
          <a:ln w="63500">
            <a:solidFill>
              <a:srgbClr val="2EC4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2614370" y="2307971"/>
            <a:ext cx="2776964" cy="2776965"/>
          </a:xfrm>
          <a:prstGeom prst="line">
            <a:avLst/>
          </a:prstGeom>
          <a:ln w="12700">
            <a:solidFill>
              <a:srgbClr val="2EC4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6175298" y="3131598"/>
            <a:ext cx="282804" cy="282804"/>
            <a:chOff x="9087439" y="1230487"/>
            <a:chExt cx="881117" cy="881117"/>
          </a:xfrm>
        </p:grpSpPr>
        <p:sp>
          <p:nvSpPr>
            <p:cNvPr id="13" name="Oval 12"/>
            <p:cNvSpPr/>
            <p:nvPr/>
          </p:nvSpPr>
          <p:spPr>
            <a:xfrm>
              <a:off x="9087439" y="1230487"/>
              <a:ext cx="881117" cy="881117"/>
            </a:xfrm>
            <a:prstGeom prst="ellipse">
              <a:avLst/>
            </a:prstGeom>
            <a:solidFill>
              <a:srgbClr val="2EC4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4" name="Cross 13"/>
            <p:cNvSpPr/>
            <p:nvPr/>
          </p:nvSpPr>
          <p:spPr>
            <a:xfrm>
              <a:off x="9254993" y="1406030"/>
              <a:ext cx="530030" cy="530030"/>
            </a:xfrm>
            <a:prstGeom prst="plus">
              <a:avLst>
                <a:gd name="adj" fmla="val 36980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6096000" y="3619536"/>
            <a:ext cx="4779389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Far far away, behind the word mountains, far from the countries </a:t>
            </a:r>
            <a:r>
              <a:rPr lang="en-US" sz="1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Vokalia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and </a:t>
            </a:r>
            <a:r>
              <a:rPr lang="en-US" sz="1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Consonantia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 there live the blind texts. Separated they live in </a:t>
            </a:r>
            <a:r>
              <a:rPr lang="en-US" sz="1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Bookmarksgrove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right at the coast of the Semantics, a large language ocean.</a:t>
            </a:r>
          </a:p>
          <a:p>
            <a:endParaRPr lang="en-US" sz="1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 small river named </a:t>
            </a:r>
            <a:r>
              <a:rPr lang="en-US" sz="1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Duden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flows by their place and supplies it with the necessary </a:t>
            </a:r>
            <a:r>
              <a:rPr lang="en-US" sz="1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regelialia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 It is a </a:t>
            </a:r>
            <a:r>
              <a:rPr lang="en-US" sz="1400" dirty="0" err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paradisematic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country.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924658" y="1572796"/>
            <a:ext cx="159277" cy="159277"/>
            <a:chOff x="9087439" y="1230487"/>
            <a:chExt cx="881117" cy="881117"/>
          </a:xfrm>
        </p:grpSpPr>
        <p:sp>
          <p:nvSpPr>
            <p:cNvPr id="17" name="Oval 16"/>
            <p:cNvSpPr/>
            <p:nvPr/>
          </p:nvSpPr>
          <p:spPr>
            <a:xfrm>
              <a:off x="9087439" y="1230487"/>
              <a:ext cx="881117" cy="881117"/>
            </a:xfrm>
            <a:prstGeom prst="ellipse">
              <a:avLst/>
            </a:prstGeom>
            <a:solidFill>
              <a:srgbClr val="2EC4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8" name="Cross 17"/>
            <p:cNvSpPr/>
            <p:nvPr/>
          </p:nvSpPr>
          <p:spPr>
            <a:xfrm>
              <a:off x="9254993" y="1406030"/>
              <a:ext cx="530030" cy="530030"/>
            </a:xfrm>
            <a:prstGeom prst="plus">
              <a:avLst>
                <a:gd name="adj" fmla="val 36980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7653EFA7-8C2B-45C6-8052-35EADEB2BB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1741" y="2694397"/>
            <a:ext cx="599698" cy="5988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椭圆 72"/>
          <p:cNvSpPr/>
          <p:nvPr/>
        </p:nvSpPr>
        <p:spPr>
          <a:xfrm>
            <a:off x="7109583" y="4378969"/>
            <a:ext cx="473681" cy="47368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0" y="2286000"/>
            <a:ext cx="12192000" cy="2286000"/>
          </a:xfrm>
          <a:prstGeom prst="rect">
            <a:avLst/>
          </a:prstGeom>
          <a:solidFill>
            <a:srgbClr val="02201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2289585" y="2553132"/>
            <a:ext cx="6620350" cy="1569660"/>
            <a:chOff x="2271358" y="2553132"/>
            <a:chExt cx="6620350" cy="1569660"/>
          </a:xfrm>
        </p:grpSpPr>
        <p:sp>
          <p:nvSpPr>
            <p:cNvPr id="47" name="文本框 46"/>
            <p:cNvSpPr txBox="1"/>
            <p:nvPr/>
          </p:nvSpPr>
          <p:spPr>
            <a:xfrm rot="10800000">
              <a:off x="2271358" y="3003772"/>
              <a:ext cx="82445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>
                  <a:solidFill>
                    <a:schemeClr val="bg1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«</a:t>
              </a:r>
              <a:endParaRPr lang="zh-CN" altLang="en-US" sz="6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3165117" y="2553132"/>
              <a:ext cx="5726591" cy="1569660"/>
              <a:chOff x="3457155" y="2572043"/>
              <a:chExt cx="5726591" cy="1569660"/>
            </a:xfrm>
          </p:grpSpPr>
          <p:sp>
            <p:nvSpPr>
              <p:cNvPr id="53" name="文本框 52"/>
              <p:cNvSpPr txBox="1"/>
              <p:nvPr/>
            </p:nvSpPr>
            <p:spPr>
              <a:xfrm>
                <a:off x="3457155" y="2572043"/>
                <a:ext cx="1610444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just">
                  <a:defRPr sz="96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haroni" panose="02010803020104030203" pitchFamily="2" charset="-79"/>
                    <a:ea typeface="LiHei Pro" panose="02010601030101010101" pitchFamily="2" charset="-122"/>
                    <a:cs typeface="Aharoni" panose="02010803020104030203" pitchFamily="2" charset="-79"/>
                  </a:defRPr>
                </a:lvl1pPr>
              </a:lstStyle>
              <a:p>
                <a:r>
                  <a:rPr lang="en-US" altLang="zh-CN" dirty="0">
                    <a:solidFill>
                      <a:srgbClr val="2EC4B6"/>
                    </a:solidFill>
                    <a:latin typeface="Candara" panose="020E0502030303020204" pitchFamily="34" charset="0"/>
                  </a:rPr>
                  <a:t>02</a:t>
                </a:r>
                <a:endParaRPr lang="zh-CN" altLang="en-US" dirty="0">
                  <a:solidFill>
                    <a:srgbClr val="2EC4B6"/>
                  </a:solidFill>
                  <a:latin typeface="Candara" panose="020E0502030303020204" pitchFamily="34" charset="0"/>
                </a:endParaRPr>
              </a:p>
            </p:txBody>
          </p:sp>
          <p:grpSp>
            <p:nvGrpSpPr>
              <p:cNvPr id="59" name="组合 58"/>
              <p:cNvGrpSpPr/>
              <p:nvPr/>
            </p:nvGrpSpPr>
            <p:grpSpPr>
              <a:xfrm>
                <a:off x="4781579" y="2956410"/>
                <a:ext cx="4402167" cy="983003"/>
                <a:chOff x="7322803" y="1015664"/>
                <a:chExt cx="4402167" cy="983003"/>
              </a:xfrm>
            </p:grpSpPr>
            <p:sp>
              <p:nvSpPr>
                <p:cNvPr id="65" name="矩形 64"/>
                <p:cNvSpPr/>
                <p:nvPr/>
              </p:nvSpPr>
              <p:spPr>
                <a:xfrm>
                  <a:off x="7322803" y="1015664"/>
                  <a:ext cx="4402167" cy="70788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altLang="zh-CN" sz="4000" b="1" dirty="0">
                      <a:solidFill>
                        <a:schemeClr val="bg1"/>
                      </a:solidFill>
                      <a:effectLst/>
                      <a:latin typeface="阿里巴巴普惠体 M" panose="00020600040101010101" pitchFamily="18" charset="-122"/>
                      <a:ea typeface="阿里巴巴普惠体 M" panose="00020600040101010101" pitchFamily="18" charset="-122"/>
                      <a:cs typeface="阿里巴巴普惠体 M" panose="00020600040101010101" pitchFamily="18" charset="-122"/>
                    </a:rPr>
                    <a:t>YOUR TITLE HERE</a:t>
                  </a:r>
                  <a:endParaRPr lang="zh-CN" altLang="en-US" sz="4000" b="1" dirty="0">
                    <a:solidFill>
                      <a:schemeClr val="bg1"/>
                    </a:solidFill>
                    <a:effectLst/>
                    <a:latin typeface="阿里巴巴普惠体 M" panose="00020600040101010101" pitchFamily="18" charset="-122"/>
                    <a:ea typeface="阿里巴巴普惠体 M" panose="00020600040101010101" pitchFamily="18" charset="-122"/>
                    <a:cs typeface="阿里巴巴普惠体 M" panose="00020600040101010101" pitchFamily="18" charset="-122"/>
                  </a:endParaRPr>
                </a:p>
              </p:txBody>
            </p:sp>
            <p:sp>
              <p:nvSpPr>
                <p:cNvPr id="69" name="文本框 68"/>
                <p:cNvSpPr txBox="1"/>
                <p:nvPr/>
              </p:nvSpPr>
              <p:spPr>
                <a:xfrm>
                  <a:off x="7528756" y="1605124"/>
                  <a:ext cx="3068938" cy="393543"/>
                </a:xfrm>
                <a:prstGeom prst="roundRect">
                  <a:avLst>
                    <a:gd name="adj" fmla="val 6852"/>
                  </a:avLst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r>
                    <a:rPr lang="en-US" altLang="zh-CN" sz="16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Leelawadee UI Semilight" panose="020B0402040204020203" pitchFamily="34" charset="-34"/>
                    </a:rPr>
                    <a:t>We welcome your play world</a:t>
                  </a:r>
                  <a:endParaRPr lang="zh-CN" altLang="en-US" sz="1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eelawadee UI Semilight" panose="020B0402040204020203" pitchFamily="34" charset="-34"/>
                  </a:endParaRPr>
                </a:p>
              </p:txBody>
            </p:sp>
          </p:grpSp>
        </p:grpSp>
      </p:grpSp>
      <p:sp>
        <p:nvSpPr>
          <p:cNvPr id="74" name="椭圆 73"/>
          <p:cNvSpPr/>
          <p:nvPr/>
        </p:nvSpPr>
        <p:spPr>
          <a:xfrm>
            <a:off x="10975907" y="667719"/>
            <a:ext cx="254991" cy="254991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9401294" y="1656016"/>
            <a:ext cx="342096" cy="342096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2EC4B6"/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88900" y="1849148"/>
            <a:ext cx="12065000" cy="3484852"/>
          </a:xfrm>
          <a:custGeom>
            <a:avLst/>
            <a:gdLst>
              <a:gd name="connsiteX0" fmla="*/ 0 w 12065000"/>
              <a:gd name="connsiteY0" fmla="*/ 3345152 h 3484852"/>
              <a:gd name="connsiteX1" fmla="*/ 1168400 w 12065000"/>
              <a:gd name="connsiteY1" fmla="*/ 1656052 h 3484852"/>
              <a:gd name="connsiteX2" fmla="*/ 4089400 w 12065000"/>
              <a:gd name="connsiteY2" fmla="*/ 5052 h 3484852"/>
              <a:gd name="connsiteX3" fmla="*/ 8877300 w 12065000"/>
              <a:gd name="connsiteY3" fmla="*/ 1224252 h 3484852"/>
              <a:gd name="connsiteX4" fmla="*/ 12065000 w 12065000"/>
              <a:gd name="connsiteY4" fmla="*/ 3484852 h 3484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65000" h="3484852">
                <a:moveTo>
                  <a:pt x="0" y="3345152"/>
                </a:moveTo>
                <a:cubicBezTo>
                  <a:pt x="243416" y="2778943"/>
                  <a:pt x="486833" y="2212735"/>
                  <a:pt x="1168400" y="1656052"/>
                </a:cubicBezTo>
                <a:cubicBezTo>
                  <a:pt x="1849967" y="1099369"/>
                  <a:pt x="2804583" y="77019"/>
                  <a:pt x="4089400" y="5052"/>
                </a:cubicBezTo>
                <a:cubicBezTo>
                  <a:pt x="5374217" y="-66915"/>
                  <a:pt x="7548033" y="644285"/>
                  <a:pt x="8877300" y="1224252"/>
                </a:cubicBezTo>
                <a:cubicBezTo>
                  <a:pt x="10206567" y="1804219"/>
                  <a:pt x="11135783" y="2644535"/>
                  <a:pt x="12065000" y="3484852"/>
                </a:cubicBezTo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50800" y="1710224"/>
            <a:ext cx="12141200" cy="3255477"/>
          </a:xfrm>
          <a:custGeom>
            <a:avLst/>
            <a:gdLst>
              <a:gd name="connsiteX0" fmla="*/ 0 w 12141200"/>
              <a:gd name="connsiteY0" fmla="*/ 563076 h 3255477"/>
              <a:gd name="connsiteX1" fmla="*/ 2032000 w 12141200"/>
              <a:gd name="connsiteY1" fmla="*/ 3255476 h 3255477"/>
              <a:gd name="connsiteX2" fmla="*/ 3822700 w 12141200"/>
              <a:gd name="connsiteY2" fmla="*/ 575776 h 3255477"/>
              <a:gd name="connsiteX3" fmla="*/ 5956300 w 12141200"/>
              <a:gd name="connsiteY3" fmla="*/ 207476 h 3255477"/>
              <a:gd name="connsiteX4" fmla="*/ 12141200 w 12141200"/>
              <a:gd name="connsiteY4" fmla="*/ 3141176 h 3255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41200" h="3255477">
                <a:moveTo>
                  <a:pt x="0" y="563076"/>
                </a:moveTo>
                <a:cubicBezTo>
                  <a:pt x="697441" y="1908217"/>
                  <a:pt x="1394883" y="3253359"/>
                  <a:pt x="2032000" y="3255476"/>
                </a:cubicBezTo>
                <a:cubicBezTo>
                  <a:pt x="2669117" y="3257593"/>
                  <a:pt x="3168650" y="1083776"/>
                  <a:pt x="3822700" y="575776"/>
                </a:cubicBezTo>
                <a:cubicBezTo>
                  <a:pt x="4476750" y="67776"/>
                  <a:pt x="4569883" y="-220091"/>
                  <a:pt x="5956300" y="207476"/>
                </a:cubicBezTo>
                <a:cubicBezTo>
                  <a:pt x="7342717" y="635043"/>
                  <a:pt x="9741958" y="1888109"/>
                  <a:pt x="12141200" y="3141176"/>
                </a:cubicBezTo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C73481B2-0464-48AC-AA2E-6E548FEEB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1445" y="2638051"/>
            <a:ext cx="599698" cy="59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62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>
            <a:spLocks noChangeAspect="1"/>
          </p:cNvSpPr>
          <p:nvPr/>
        </p:nvSpPr>
        <p:spPr>
          <a:xfrm>
            <a:off x="7680326" y="0"/>
            <a:ext cx="4511674" cy="6859192"/>
          </a:xfrm>
          <a:custGeom>
            <a:avLst/>
            <a:gdLst/>
            <a:ahLst/>
            <a:cxnLst/>
            <a:rect l="0" t="0" r="0" b="0"/>
            <a:pathLst>
              <a:path w="5410201" h="9131301">
                <a:moveTo>
                  <a:pt x="0" y="4559300"/>
                </a:moveTo>
                <a:lnTo>
                  <a:pt x="0" y="4546600"/>
                </a:lnTo>
                <a:lnTo>
                  <a:pt x="0" y="4533900"/>
                </a:lnTo>
                <a:lnTo>
                  <a:pt x="0" y="4521200"/>
                </a:lnTo>
                <a:lnTo>
                  <a:pt x="0" y="4508500"/>
                </a:lnTo>
                <a:lnTo>
                  <a:pt x="0" y="4495800"/>
                </a:lnTo>
                <a:lnTo>
                  <a:pt x="0" y="4483100"/>
                </a:lnTo>
                <a:lnTo>
                  <a:pt x="0" y="4470400"/>
                </a:lnTo>
                <a:lnTo>
                  <a:pt x="0" y="4457700"/>
                </a:lnTo>
                <a:lnTo>
                  <a:pt x="0" y="4445000"/>
                </a:lnTo>
                <a:lnTo>
                  <a:pt x="0" y="4432300"/>
                </a:lnTo>
                <a:lnTo>
                  <a:pt x="0" y="4419600"/>
                </a:lnTo>
                <a:lnTo>
                  <a:pt x="0" y="4406900"/>
                </a:lnTo>
                <a:lnTo>
                  <a:pt x="0" y="4394200"/>
                </a:lnTo>
                <a:lnTo>
                  <a:pt x="0" y="4381500"/>
                </a:lnTo>
                <a:lnTo>
                  <a:pt x="0" y="4368800"/>
                </a:lnTo>
                <a:lnTo>
                  <a:pt x="0" y="4356100"/>
                </a:lnTo>
                <a:lnTo>
                  <a:pt x="0" y="4343400"/>
                </a:lnTo>
                <a:lnTo>
                  <a:pt x="0" y="4330700"/>
                </a:lnTo>
                <a:lnTo>
                  <a:pt x="0" y="4318000"/>
                </a:lnTo>
                <a:lnTo>
                  <a:pt x="0" y="4305300"/>
                </a:lnTo>
                <a:lnTo>
                  <a:pt x="0" y="4292600"/>
                </a:lnTo>
                <a:lnTo>
                  <a:pt x="0" y="4279900"/>
                </a:lnTo>
                <a:lnTo>
                  <a:pt x="0" y="4267200"/>
                </a:lnTo>
                <a:lnTo>
                  <a:pt x="0" y="4254500"/>
                </a:lnTo>
                <a:lnTo>
                  <a:pt x="0" y="4241800"/>
                </a:lnTo>
                <a:lnTo>
                  <a:pt x="0" y="4229100"/>
                </a:lnTo>
                <a:lnTo>
                  <a:pt x="0" y="4216400"/>
                </a:lnTo>
                <a:lnTo>
                  <a:pt x="0" y="4203700"/>
                </a:lnTo>
                <a:lnTo>
                  <a:pt x="0" y="4191000"/>
                </a:lnTo>
                <a:lnTo>
                  <a:pt x="0" y="4178300"/>
                </a:lnTo>
                <a:lnTo>
                  <a:pt x="0" y="4165600"/>
                </a:lnTo>
                <a:lnTo>
                  <a:pt x="0" y="4152900"/>
                </a:lnTo>
                <a:lnTo>
                  <a:pt x="0" y="4140200"/>
                </a:lnTo>
                <a:lnTo>
                  <a:pt x="0" y="4127500"/>
                </a:lnTo>
                <a:lnTo>
                  <a:pt x="0" y="4114800"/>
                </a:lnTo>
                <a:lnTo>
                  <a:pt x="0" y="4102100"/>
                </a:lnTo>
                <a:lnTo>
                  <a:pt x="0" y="4089400"/>
                </a:lnTo>
                <a:lnTo>
                  <a:pt x="0" y="4076700"/>
                </a:lnTo>
                <a:lnTo>
                  <a:pt x="0" y="4064000"/>
                </a:lnTo>
                <a:lnTo>
                  <a:pt x="0" y="4051300"/>
                </a:lnTo>
                <a:lnTo>
                  <a:pt x="0" y="4038600"/>
                </a:lnTo>
                <a:lnTo>
                  <a:pt x="0" y="4025900"/>
                </a:lnTo>
                <a:lnTo>
                  <a:pt x="0" y="4013200"/>
                </a:lnTo>
                <a:lnTo>
                  <a:pt x="0" y="4000500"/>
                </a:lnTo>
                <a:lnTo>
                  <a:pt x="0" y="3987800"/>
                </a:lnTo>
                <a:lnTo>
                  <a:pt x="0" y="3975100"/>
                </a:lnTo>
                <a:lnTo>
                  <a:pt x="0" y="3962400"/>
                </a:lnTo>
                <a:lnTo>
                  <a:pt x="0" y="3949700"/>
                </a:lnTo>
                <a:lnTo>
                  <a:pt x="0" y="3937000"/>
                </a:lnTo>
                <a:lnTo>
                  <a:pt x="0" y="3924300"/>
                </a:lnTo>
                <a:lnTo>
                  <a:pt x="0" y="3911600"/>
                </a:lnTo>
                <a:lnTo>
                  <a:pt x="0" y="3898900"/>
                </a:lnTo>
                <a:lnTo>
                  <a:pt x="0" y="3886200"/>
                </a:lnTo>
                <a:lnTo>
                  <a:pt x="0" y="3873500"/>
                </a:lnTo>
                <a:lnTo>
                  <a:pt x="0" y="3860800"/>
                </a:lnTo>
                <a:lnTo>
                  <a:pt x="0" y="3848100"/>
                </a:lnTo>
                <a:lnTo>
                  <a:pt x="0" y="3835400"/>
                </a:lnTo>
                <a:lnTo>
                  <a:pt x="0" y="3822700"/>
                </a:lnTo>
                <a:lnTo>
                  <a:pt x="0" y="3810000"/>
                </a:lnTo>
                <a:lnTo>
                  <a:pt x="0" y="3797300"/>
                </a:lnTo>
                <a:lnTo>
                  <a:pt x="0" y="3784600"/>
                </a:lnTo>
                <a:lnTo>
                  <a:pt x="0" y="3771900"/>
                </a:lnTo>
                <a:lnTo>
                  <a:pt x="0" y="3759200"/>
                </a:lnTo>
                <a:lnTo>
                  <a:pt x="0" y="3746500"/>
                </a:lnTo>
                <a:lnTo>
                  <a:pt x="0" y="3733800"/>
                </a:lnTo>
                <a:lnTo>
                  <a:pt x="0" y="3721100"/>
                </a:lnTo>
                <a:lnTo>
                  <a:pt x="0" y="3708400"/>
                </a:lnTo>
                <a:lnTo>
                  <a:pt x="0" y="3695700"/>
                </a:lnTo>
                <a:lnTo>
                  <a:pt x="0" y="3683000"/>
                </a:lnTo>
                <a:lnTo>
                  <a:pt x="0" y="3670300"/>
                </a:lnTo>
                <a:lnTo>
                  <a:pt x="0" y="3657600"/>
                </a:lnTo>
                <a:lnTo>
                  <a:pt x="0" y="3644900"/>
                </a:lnTo>
                <a:lnTo>
                  <a:pt x="0" y="3632200"/>
                </a:lnTo>
                <a:lnTo>
                  <a:pt x="0" y="3619500"/>
                </a:lnTo>
                <a:lnTo>
                  <a:pt x="0" y="3606800"/>
                </a:lnTo>
                <a:lnTo>
                  <a:pt x="0" y="3594100"/>
                </a:lnTo>
                <a:lnTo>
                  <a:pt x="0" y="3581400"/>
                </a:lnTo>
                <a:lnTo>
                  <a:pt x="0" y="3568700"/>
                </a:lnTo>
                <a:lnTo>
                  <a:pt x="0" y="3556000"/>
                </a:lnTo>
                <a:lnTo>
                  <a:pt x="0" y="3543300"/>
                </a:lnTo>
                <a:lnTo>
                  <a:pt x="0" y="3530600"/>
                </a:lnTo>
                <a:lnTo>
                  <a:pt x="0" y="3517900"/>
                </a:lnTo>
                <a:lnTo>
                  <a:pt x="0" y="3505200"/>
                </a:lnTo>
                <a:lnTo>
                  <a:pt x="0" y="3492500"/>
                </a:lnTo>
                <a:lnTo>
                  <a:pt x="0" y="3479800"/>
                </a:lnTo>
                <a:lnTo>
                  <a:pt x="0" y="3467100"/>
                </a:lnTo>
                <a:lnTo>
                  <a:pt x="0" y="3454400"/>
                </a:lnTo>
                <a:lnTo>
                  <a:pt x="0" y="3441700"/>
                </a:lnTo>
                <a:lnTo>
                  <a:pt x="0" y="3429000"/>
                </a:lnTo>
                <a:lnTo>
                  <a:pt x="0" y="3416300"/>
                </a:lnTo>
                <a:lnTo>
                  <a:pt x="0" y="3403600"/>
                </a:lnTo>
                <a:lnTo>
                  <a:pt x="0" y="3390900"/>
                </a:lnTo>
                <a:lnTo>
                  <a:pt x="0" y="3378200"/>
                </a:lnTo>
                <a:lnTo>
                  <a:pt x="0" y="3365500"/>
                </a:lnTo>
                <a:lnTo>
                  <a:pt x="0" y="3352800"/>
                </a:lnTo>
                <a:lnTo>
                  <a:pt x="0" y="3340100"/>
                </a:lnTo>
                <a:lnTo>
                  <a:pt x="0" y="3327400"/>
                </a:lnTo>
                <a:lnTo>
                  <a:pt x="0" y="3314700"/>
                </a:lnTo>
                <a:lnTo>
                  <a:pt x="0" y="3302000"/>
                </a:lnTo>
                <a:lnTo>
                  <a:pt x="0" y="3289300"/>
                </a:lnTo>
                <a:lnTo>
                  <a:pt x="0" y="3276600"/>
                </a:lnTo>
                <a:lnTo>
                  <a:pt x="0" y="3263900"/>
                </a:lnTo>
                <a:lnTo>
                  <a:pt x="0" y="3251200"/>
                </a:lnTo>
                <a:lnTo>
                  <a:pt x="0" y="3238500"/>
                </a:lnTo>
                <a:lnTo>
                  <a:pt x="0" y="3225800"/>
                </a:lnTo>
                <a:lnTo>
                  <a:pt x="0" y="3213100"/>
                </a:lnTo>
                <a:lnTo>
                  <a:pt x="0" y="3200400"/>
                </a:lnTo>
                <a:lnTo>
                  <a:pt x="0" y="3187700"/>
                </a:lnTo>
                <a:lnTo>
                  <a:pt x="0" y="3175000"/>
                </a:lnTo>
                <a:lnTo>
                  <a:pt x="0" y="3162300"/>
                </a:lnTo>
                <a:lnTo>
                  <a:pt x="0" y="3149600"/>
                </a:lnTo>
                <a:lnTo>
                  <a:pt x="0" y="3136900"/>
                </a:lnTo>
                <a:lnTo>
                  <a:pt x="0" y="3124200"/>
                </a:lnTo>
                <a:lnTo>
                  <a:pt x="0" y="3111500"/>
                </a:lnTo>
                <a:lnTo>
                  <a:pt x="0" y="3098800"/>
                </a:lnTo>
                <a:lnTo>
                  <a:pt x="0" y="3086100"/>
                </a:lnTo>
                <a:lnTo>
                  <a:pt x="0" y="3073400"/>
                </a:lnTo>
                <a:lnTo>
                  <a:pt x="0" y="3060700"/>
                </a:lnTo>
                <a:lnTo>
                  <a:pt x="0" y="3048000"/>
                </a:lnTo>
                <a:lnTo>
                  <a:pt x="0" y="3035300"/>
                </a:lnTo>
                <a:lnTo>
                  <a:pt x="0" y="3022600"/>
                </a:lnTo>
                <a:lnTo>
                  <a:pt x="0" y="3009900"/>
                </a:lnTo>
                <a:lnTo>
                  <a:pt x="0" y="2997200"/>
                </a:lnTo>
                <a:lnTo>
                  <a:pt x="0" y="2984500"/>
                </a:lnTo>
                <a:lnTo>
                  <a:pt x="0" y="2971800"/>
                </a:lnTo>
                <a:lnTo>
                  <a:pt x="0" y="2959100"/>
                </a:lnTo>
                <a:lnTo>
                  <a:pt x="0" y="2946400"/>
                </a:lnTo>
                <a:lnTo>
                  <a:pt x="0" y="2933700"/>
                </a:lnTo>
                <a:lnTo>
                  <a:pt x="0" y="2921000"/>
                </a:lnTo>
                <a:lnTo>
                  <a:pt x="0" y="2908300"/>
                </a:lnTo>
                <a:lnTo>
                  <a:pt x="0" y="2895600"/>
                </a:lnTo>
                <a:lnTo>
                  <a:pt x="0" y="2882900"/>
                </a:lnTo>
                <a:lnTo>
                  <a:pt x="0" y="2870200"/>
                </a:lnTo>
                <a:lnTo>
                  <a:pt x="0" y="2857500"/>
                </a:lnTo>
                <a:lnTo>
                  <a:pt x="0" y="2844800"/>
                </a:lnTo>
                <a:lnTo>
                  <a:pt x="0" y="2832100"/>
                </a:lnTo>
                <a:lnTo>
                  <a:pt x="0" y="2819400"/>
                </a:lnTo>
                <a:lnTo>
                  <a:pt x="0" y="2806700"/>
                </a:lnTo>
                <a:lnTo>
                  <a:pt x="0" y="2794000"/>
                </a:lnTo>
                <a:lnTo>
                  <a:pt x="0" y="2781300"/>
                </a:lnTo>
                <a:lnTo>
                  <a:pt x="0" y="2768600"/>
                </a:lnTo>
                <a:lnTo>
                  <a:pt x="0" y="2755900"/>
                </a:lnTo>
                <a:lnTo>
                  <a:pt x="0" y="2743200"/>
                </a:lnTo>
                <a:lnTo>
                  <a:pt x="0" y="2730500"/>
                </a:lnTo>
                <a:lnTo>
                  <a:pt x="0" y="2717800"/>
                </a:lnTo>
                <a:lnTo>
                  <a:pt x="0" y="2705100"/>
                </a:lnTo>
                <a:lnTo>
                  <a:pt x="0" y="2692400"/>
                </a:lnTo>
                <a:lnTo>
                  <a:pt x="0" y="2679700"/>
                </a:lnTo>
                <a:lnTo>
                  <a:pt x="0" y="2667000"/>
                </a:lnTo>
                <a:lnTo>
                  <a:pt x="0" y="2654300"/>
                </a:lnTo>
                <a:lnTo>
                  <a:pt x="0" y="2641600"/>
                </a:lnTo>
                <a:lnTo>
                  <a:pt x="0" y="2628900"/>
                </a:lnTo>
                <a:lnTo>
                  <a:pt x="0" y="2616200"/>
                </a:lnTo>
                <a:lnTo>
                  <a:pt x="0" y="2603500"/>
                </a:lnTo>
                <a:lnTo>
                  <a:pt x="0" y="2590800"/>
                </a:lnTo>
                <a:lnTo>
                  <a:pt x="0" y="2578100"/>
                </a:lnTo>
                <a:lnTo>
                  <a:pt x="0" y="2565400"/>
                </a:lnTo>
                <a:lnTo>
                  <a:pt x="0" y="2552700"/>
                </a:lnTo>
                <a:lnTo>
                  <a:pt x="0" y="2540000"/>
                </a:lnTo>
                <a:lnTo>
                  <a:pt x="0" y="2527300"/>
                </a:lnTo>
                <a:lnTo>
                  <a:pt x="0" y="2514600"/>
                </a:lnTo>
                <a:lnTo>
                  <a:pt x="0" y="2501900"/>
                </a:lnTo>
                <a:lnTo>
                  <a:pt x="0" y="2489200"/>
                </a:lnTo>
                <a:lnTo>
                  <a:pt x="0" y="2476500"/>
                </a:lnTo>
                <a:lnTo>
                  <a:pt x="0" y="2463800"/>
                </a:lnTo>
                <a:lnTo>
                  <a:pt x="0" y="2451100"/>
                </a:lnTo>
                <a:lnTo>
                  <a:pt x="0" y="2438400"/>
                </a:lnTo>
                <a:lnTo>
                  <a:pt x="0" y="2425700"/>
                </a:lnTo>
                <a:lnTo>
                  <a:pt x="0" y="2413000"/>
                </a:lnTo>
                <a:lnTo>
                  <a:pt x="0" y="2400300"/>
                </a:lnTo>
                <a:lnTo>
                  <a:pt x="0" y="2387600"/>
                </a:lnTo>
                <a:lnTo>
                  <a:pt x="0" y="2374900"/>
                </a:lnTo>
                <a:lnTo>
                  <a:pt x="0" y="2362200"/>
                </a:lnTo>
                <a:lnTo>
                  <a:pt x="0" y="2349500"/>
                </a:lnTo>
                <a:lnTo>
                  <a:pt x="0" y="2336800"/>
                </a:lnTo>
                <a:lnTo>
                  <a:pt x="0" y="2324100"/>
                </a:lnTo>
                <a:lnTo>
                  <a:pt x="0" y="2311400"/>
                </a:lnTo>
                <a:lnTo>
                  <a:pt x="0" y="2298700"/>
                </a:lnTo>
                <a:lnTo>
                  <a:pt x="0" y="2286000"/>
                </a:lnTo>
                <a:lnTo>
                  <a:pt x="0" y="2273300"/>
                </a:lnTo>
                <a:lnTo>
                  <a:pt x="0" y="2260600"/>
                </a:lnTo>
                <a:lnTo>
                  <a:pt x="0" y="2247900"/>
                </a:lnTo>
                <a:lnTo>
                  <a:pt x="0" y="2235200"/>
                </a:lnTo>
                <a:lnTo>
                  <a:pt x="0" y="2222500"/>
                </a:lnTo>
                <a:lnTo>
                  <a:pt x="0" y="2209800"/>
                </a:lnTo>
                <a:lnTo>
                  <a:pt x="0" y="2197100"/>
                </a:lnTo>
                <a:lnTo>
                  <a:pt x="0" y="2184400"/>
                </a:lnTo>
                <a:lnTo>
                  <a:pt x="0" y="2171700"/>
                </a:lnTo>
                <a:lnTo>
                  <a:pt x="0" y="2159000"/>
                </a:lnTo>
                <a:lnTo>
                  <a:pt x="0" y="2146300"/>
                </a:lnTo>
                <a:lnTo>
                  <a:pt x="0" y="2133600"/>
                </a:lnTo>
                <a:lnTo>
                  <a:pt x="0" y="2120900"/>
                </a:lnTo>
                <a:lnTo>
                  <a:pt x="0" y="2108200"/>
                </a:lnTo>
                <a:lnTo>
                  <a:pt x="0" y="2095500"/>
                </a:lnTo>
                <a:lnTo>
                  <a:pt x="0" y="2082800"/>
                </a:lnTo>
                <a:lnTo>
                  <a:pt x="0" y="2070100"/>
                </a:lnTo>
                <a:lnTo>
                  <a:pt x="0" y="2057400"/>
                </a:lnTo>
                <a:lnTo>
                  <a:pt x="0" y="2044700"/>
                </a:lnTo>
                <a:lnTo>
                  <a:pt x="0" y="2032000"/>
                </a:lnTo>
                <a:lnTo>
                  <a:pt x="0" y="2019300"/>
                </a:lnTo>
                <a:lnTo>
                  <a:pt x="0" y="2006600"/>
                </a:lnTo>
                <a:lnTo>
                  <a:pt x="0" y="1993900"/>
                </a:lnTo>
                <a:lnTo>
                  <a:pt x="0" y="1981200"/>
                </a:lnTo>
                <a:lnTo>
                  <a:pt x="0" y="1968500"/>
                </a:lnTo>
                <a:lnTo>
                  <a:pt x="0" y="1955800"/>
                </a:lnTo>
                <a:lnTo>
                  <a:pt x="0" y="1943100"/>
                </a:lnTo>
                <a:lnTo>
                  <a:pt x="0" y="1930400"/>
                </a:lnTo>
                <a:lnTo>
                  <a:pt x="0" y="1917700"/>
                </a:lnTo>
                <a:lnTo>
                  <a:pt x="0" y="1905000"/>
                </a:lnTo>
                <a:lnTo>
                  <a:pt x="0" y="1892300"/>
                </a:lnTo>
                <a:lnTo>
                  <a:pt x="0" y="1879600"/>
                </a:lnTo>
                <a:lnTo>
                  <a:pt x="0" y="1866900"/>
                </a:lnTo>
                <a:lnTo>
                  <a:pt x="0" y="1854200"/>
                </a:lnTo>
                <a:lnTo>
                  <a:pt x="0" y="1841500"/>
                </a:lnTo>
                <a:lnTo>
                  <a:pt x="0" y="1828800"/>
                </a:lnTo>
                <a:lnTo>
                  <a:pt x="0" y="1816100"/>
                </a:lnTo>
                <a:lnTo>
                  <a:pt x="0" y="1803400"/>
                </a:lnTo>
                <a:lnTo>
                  <a:pt x="0" y="1790700"/>
                </a:lnTo>
                <a:lnTo>
                  <a:pt x="0" y="1778000"/>
                </a:lnTo>
                <a:lnTo>
                  <a:pt x="0" y="1765300"/>
                </a:lnTo>
                <a:lnTo>
                  <a:pt x="0" y="1752600"/>
                </a:lnTo>
                <a:lnTo>
                  <a:pt x="0" y="1739900"/>
                </a:lnTo>
                <a:lnTo>
                  <a:pt x="0" y="1727200"/>
                </a:lnTo>
                <a:lnTo>
                  <a:pt x="0" y="1714500"/>
                </a:lnTo>
                <a:lnTo>
                  <a:pt x="0" y="1701800"/>
                </a:lnTo>
                <a:lnTo>
                  <a:pt x="0" y="1689100"/>
                </a:lnTo>
                <a:lnTo>
                  <a:pt x="0" y="1676400"/>
                </a:lnTo>
                <a:lnTo>
                  <a:pt x="0" y="1663700"/>
                </a:lnTo>
                <a:lnTo>
                  <a:pt x="0" y="1651000"/>
                </a:lnTo>
                <a:lnTo>
                  <a:pt x="0" y="1638300"/>
                </a:lnTo>
                <a:lnTo>
                  <a:pt x="0" y="1625600"/>
                </a:lnTo>
                <a:lnTo>
                  <a:pt x="0" y="1612900"/>
                </a:lnTo>
                <a:lnTo>
                  <a:pt x="0" y="1600200"/>
                </a:lnTo>
                <a:lnTo>
                  <a:pt x="0" y="1587500"/>
                </a:lnTo>
                <a:lnTo>
                  <a:pt x="0" y="1574800"/>
                </a:lnTo>
                <a:lnTo>
                  <a:pt x="0" y="1562100"/>
                </a:lnTo>
                <a:lnTo>
                  <a:pt x="0" y="1549400"/>
                </a:lnTo>
                <a:lnTo>
                  <a:pt x="0" y="1536700"/>
                </a:lnTo>
                <a:lnTo>
                  <a:pt x="0" y="1524000"/>
                </a:lnTo>
                <a:lnTo>
                  <a:pt x="0" y="1511300"/>
                </a:lnTo>
                <a:lnTo>
                  <a:pt x="0" y="1498600"/>
                </a:lnTo>
                <a:lnTo>
                  <a:pt x="0" y="1485900"/>
                </a:lnTo>
                <a:lnTo>
                  <a:pt x="0" y="1473200"/>
                </a:lnTo>
                <a:lnTo>
                  <a:pt x="0" y="1460500"/>
                </a:lnTo>
                <a:lnTo>
                  <a:pt x="0" y="1447800"/>
                </a:lnTo>
                <a:lnTo>
                  <a:pt x="0" y="1435100"/>
                </a:lnTo>
                <a:lnTo>
                  <a:pt x="0" y="1422400"/>
                </a:lnTo>
                <a:lnTo>
                  <a:pt x="0" y="1409700"/>
                </a:lnTo>
                <a:lnTo>
                  <a:pt x="0" y="1397000"/>
                </a:lnTo>
                <a:lnTo>
                  <a:pt x="0" y="1384300"/>
                </a:lnTo>
                <a:lnTo>
                  <a:pt x="0" y="1371600"/>
                </a:lnTo>
                <a:lnTo>
                  <a:pt x="0" y="1358900"/>
                </a:lnTo>
                <a:lnTo>
                  <a:pt x="0" y="1346200"/>
                </a:lnTo>
                <a:lnTo>
                  <a:pt x="0" y="1333500"/>
                </a:lnTo>
                <a:lnTo>
                  <a:pt x="0" y="1320800"/>
                </a:lnTo>
                <a:lnTo>
                  <a:pt x="0" y="1308100"/>
                </a:lnTo>
                <a:lnTo>
                  <a:pt x="0" y="1295400"/>
                </a:lnTo>
                <a:lnTo>
                  <a:pt x="0" y="1282700"/>
                </a:lnTo>
                <a:lnTo>
                  <a:pt x="0" y="1270000"/>
                </a:lnTo>
                <a:lnTo>
                  <a:pt x="0" y="1257300"/>
                </a:lnTo>
                <a:lnTo>
                  <a:pt x="0" y="1244600"/>
                </a:lnTo>
                <a:lnTo>
                  <a:pt x="0" y="1231900"/>
                </a:lnTo>
                <a:lnTo>
                  <a:pt x="0" y="1219200"/>
                </a:lnTo>
                <a:lnTo>
                  <a:pt x="0" y="1206500"/>
                </a:lnTo>
                <a:lnTo>
                  <a:pt x="0" y="1193800"/>
                </a:lnTo>
                <a:lnTo>
                  <a:pt x="0" y="1181100"/>
                </a:lnTo>
                <a:lnTo>
                  <a:pt x="0" y="1168400"/>
                </a:lnTo>
                <a:lnTo>
                  <a:pt x="0" y="1155700"/>
                </a:lnTo>
                <a:lnTo>
                  <a:pt x="0" y="1143000"/>
                </a:lnTo>
                <a:lnTo>
                  <a:pt x="0" y="1130300"/>
                </a:lnTo>
                <a:lnTo>
                  <a:pt x="0" y="1117600"/>
                </a:lnTo>
                <a:lnTo>
                  <a:pt x="0" y="1104900"/>
                </a:lnTo>
                <a:lnTo>
                  <a:pt x="0" y="1092200"/>
                </a:lnTo>
                <a:lnTo>
                  <a:pt x="0" y="1079500"/>
                </a:lnTo>
                <a:lnTo>
                  <a:pt x="0" y="1066800"/>
                </a:lnTo>
                <a:lnTo>
                  <a:pt x="0" y="1054100"/>
                </a:lnTo>
                <a:lnTo>
                  <a:pt x="0" y="1041400"/>
                </a:lnTo>
                <a:lnTo>
                  <a:pt x="0" y="1028700"/>
                </a:lnTo>
                <a:lnTo>
                  <a:pt x="0" y="1016000"/>
                </a:lnTo>
                <a:lnTo>
                  <a:pt x="0" y="1003300"/>
                </a:lnTo>
                <a:lnTo>
                  <a:pt x="0" y="990600"/>
                </a:lnTo>
                <a:lnTo>
                  <a:pt x="0" y="977900"/>
                </a:lnTo>
                <a:lnTo>
                  <a:pt x="0" y="965200"/>
                </a:lnTo>
                <a:lnTo>
                  <a:pt x="0" y="952500"/>
                </a:lnTo>
                <a:lnTo>
                  <a:pt x="0" y="939800"/>
                </a:lnTo>
                <a:lnTo>
                  <a:pt x="0" y="927100"/>
                </a:lnTo>
                <a:lnTo>
                  <a:pt x="0" y="914400"/>
                </a:lnTo>
                <a:lnTo>
                  <a:pt x="0" y="901700"/>
                </a:lnTo>
                <a:lnTo>
                  <a:pt x="0" y="889000"/>
                </a:lnTo>
                <a:lnTo>
                  <a:pt x="0" y="876300"/>
                </a:lnTo>
                <a:lnTo>
                  <a:pt x="0" y="863600"/>
                </a:lnTo>
                <a:lnTo>
                  <a:pt x="0" y="850900"/>
                </a:lnTo>
                <a:lnTo>
                  <a:pt x="0" y="838200"/>
                </a:lnTo>
                <a:lnTo>
                  <a:pt x="0" y="825500"/>
                </a:lnTo>
                <a:lnTo>
                  <a:pt x="0" y="812800"/>
                </a:lnTo>
                <a:lnTo>
                  <a:pt x="0" y="800100"/>
                </a:lnTo>
                <a:lnTo>
                  <a:pt x="0" y="787400"/>
                </a:lnTo>
                <a:lnTo>
                  <a:pt x="0" y="774700"/>
                </a:lnTo>
                <a:lnTo>
                  <a:pt x="0" y="762000"/>
                </a:lnTo>
                <a:lnTo>
                  <a:pt x="0" y="749300"/>
                </a:lnTo>
                <a:lnTo>
                  <a:pt x="0" y="736600"/>
                </a:lnTo>
                <a:lnTo>
                  <a:pt x="0" y="723900"/>
                </a:lnTo>
                <a:lnTo>
                  <a:pt x="0" y="711200"/>
                </a:lnTo>
                <a:lnTo>
                  <a:pt x="0" y="698500"/>
                </a:lnTo>
                <a:lnTo>
                  <a:pt x="0" y="685800"/>
                </a:lnTo>
                <a:lnTo>
                  <a:pt x="0" y="673100"/>
                </a:lnTo>
                <a:lnTo>
                  <a:pt x="0" y="660400"/>
                </a:lnTo>
                <a:lnTo>
                  <a:pt x="0" y="647700"/>
                </a:lnTo>
                <a:lnTo>
                  <a:pt x="0" y="635000"/>
                </a:lnTo>
                <a:lnTo>
                  <a:pt x="0" y="622300"/>
                </a:lnTo>
                <a:lnTo>
                  <a:pt x="0" y="609600"/>
                </a:lnTo>
                <a:lnTo>
                  <a:pt x="0" y="596900"/>
                </a:lnTo>
                <a:lnTo>
                  <a:pt x="0" y="584200"/>
                </a:lnTo>
                <a:lnTo>
                  <a:pt x="0" y="571500"/>
                </a:lnTo>
                <a:lnTo>
                  <a:pt x="0" y="558800"/>
                </a:lnTo>
                <a:lnTo>
                  <a:pt x="0" y="546100"/>
                </a:lnTo>
                <a:lnTo>
                  <a:pt x="0" y="533400"/>
                </a:lnTo>
                <a:lnTo>
                  <a:pt x="0" y="520700"/>
                </a:lnTo>
                <a:lnTo>
                  <a:pt x="0" y="508000"/>
                </a:lnTo>
                <a:lnTo>
                  <a:pt x="0" y="495300"/>
                </a:lnTo>
                <a:lnTo>
                  <a:pt x="0" y="482600"/>
                </a:lnTo>
                <a:lnTo>
                  <a:pt x="0" y="469900"/>
                </a:lnTo>
                <a:lnTo>
                  <a:pt x="0" y="457200"/>
                </a:lnTo>
                <a:lnTo>
                  <a:pt x="0" y="444500"/>
                </a:lnTo>
                <a:lnTo>
                  <a:pt x="0" y="431800"/>
                </a:lnTo>
                <a:lnTo>
                  <a:pt x="0" y="419100"/>
                </a:lnTo>
                <a:lnTo>
                  <a:pt x="0" y="406400"/>
                </a:lnTo>
                <a:lnTo>
                  <a:pt x="0" y="393700"/>
                </a:lnTo>
                <a:lnTo>
                  <a:pt x="0" y="381000"/>
                </a:lnTo>
                <a:lnTo>
                  <a:pt x="0" y="368300"/>
                </a:lnTo>
                <a:lnTo>
                  <a:pt x="0" y="355600"/>
                </a:lnTo>
                <a:lnTo>
                  <a:pt x="0" y="342900"/>
                </a:lnTo>
                <a:lnTo>
                  <a:pt x="0" y="330200"/>
                </a:lnTo>
                <a:lnTo>
                  <a:pt x="0" y="317500"/>
                </a:lnTo>
                <a:lnTo>
                  <a:pt x="0" y="304800"/>
                </a:lnTo>
                <a:lnTo>
                  <a:pt x="0" y="292100"/>
                </a:lnTo>
                <a:lnTo>
                  <a:pt x="0" y="279400"/>
                </a:lnTo>
                <a:lnTo>
                  <a:pt x="0" y="266700"/>
                </a:lnTo>
                <a:lnTo>
                  <a:pt x="0" y="254000"/>
                </a:lnTo>
                <a:lnTo>
                  <a:pt x="0" y="241300"/>
                </a:lnTo>
                <a:lnTo>
                  <a:pt x="0" y="228600"/>
                </a:lnTo>
                <a:lnTo>
                  <a:pt x="0" y="215900"/>
                </a:lnTo>
                <a:lnTo>
                  <a:pt x="0" y="203200"/>
                </a:lnTo>
                <a:lnTo>
                  <a:pt x="0" y="190500"/>
                </a:lnTo>
                <a:lnTo>
                  <a:pt x="0" y="177800"/>
                </a:lnTo>
                <a:lnTo>
                  <a:pt x="0" y="165100"/>
                </a:lnTo>
                <a:lnTo>
                  <a:pt x="0" y="152400"/>
                </a:lnTo>
                <a:lnTo>
                  <a:pt x="0" y="139700"/>
                </a:lnTo>
                <a:lnTo>
                  <a:pt x="0" y="127000"/>
                </a:lnTo>
                <a:lnTo>
                  <a:pt x="0" y="114300"/>
                </a:lnTo>
                <a:lnTo>
                  <a:pt x="0" y="101600"/>
                </a:lnTo>
                <a:lnTo>
                  <a:pt x="0" y="88900"/>
                </a:lnTo>
                <a:lnTo>
                  <a:pt x="0" y="76200"/>
                </a:lnTo>
                <a:lnTo>
                  <a:pt x="0" y="63500"/>
                </a:lnTo>
                <a:lnTo>
                  <a:pt x="0" y="50800"/>
                </a:lnTo>
                <a:lnTo>
                  <a:pt x="0" y="38100"/>
                </a:lnTo>
                <a:lnTo>
                  <a:pt x="0" y="25400"/>
                </a:lnTo>
                <a:lnTo>
                  <a:pt x="0" y="12700"/>
                </a:lnTo>
                <a:lnTo>
                  <a:pt x="0" y="0"/>
                </a:lnTo>
                <a:lnTo>
                  <a:pt x="5410200" y="0"/>
                </a:lnTo>
                <a:lnTo>
                  <a:pt x="5410200" y="12700"/>
                </a:lnTo>
                <a:lnTo>
                  <a:pt x="5410200" y="25400"/>
                </a:lnTo>
                <a:lnTo>
                  <a:pt x="5410200" y="38100"/>
                </a:lnTo>
                <a:lnTo>
                  <a:pt x="5410200" y="50800"/>
                </a:lnTo>
                <a:lnTo>
                  <a:pt x="5410200" y="63500"/>
                </a:lnTo>
                <a:lnTo>
                  <a:pt x="5410200" y="76200"/>
                </a:lnTo>
                <a:lnTo>
                  <a:pt x="5410200" y="88900"/>
                </a:lnTo>
                <a:lnTo>
                  <a:pt x="5410200" y="101600"/>
                </a:lnTo>
                <a:lnTo>
                  <a:pt x="5410200" y="114300"/>
                </a:lnTo>
                <a:lnTo>
                  <a:pt x="5410200" y="127000"/>
                </a:lnTo>
                <a:lnTo>
                  <a:pt x="5410200" y="139700"/>
                </a:lnTo>
                <a:lnTo>
                  <a:pt x="5410200" y="152400"/>
                </a:lnTo>
                <a:lnTo>
                  <a:pt x="5410200" y="165100"/>
                </a:lnTo>
                <a:lnTo>
                  <a:pt x="5410200" y="177800"/>
                </a:lnTo>
                <a:lnTo>
                  <a:pt x="5410200" y="190500"/>
                </a:lnTo>
                <a:lnTo>
                  <a:pt x="5410200" y="203200"/>
                </a:lnTo>
                <a:lnTo>
                  <a:pt x="5410200" y="215900"/>
                </a:lnTo>
                <a:lnTo>
                  <a:pt x="5410200" y="228600"/>
                </a:lnTo>
                <a:lnTo>
                  <a:pt x="5410200" y="241300"/>
                </a:lnTo>
                <a:lnTo>
                  <a:pt x="5410200" y="254000"/>
                </a:lnTo>
                <a:lnTo>
                  <a:pt x="5410200" y="266700"/>
                </a:lnTo>
                <a:lnTo>
                  <a:pt x="5410200" y="279400"/>
                </a:lnTo>
                <a:lnTo>
                  <a:pt x="5410200" y="292100"/>
                </a:lnTo>
                <a:lnTo>
                  <a:pt x="5410200" y="304800"/>
                </a:lnTo>
                <a:lnTo>
                  <a:pt x="5410200" y="317500"/>
                </a:lnTo>
                <a:lnTo>
                  <a:pt x="5410200" y="330200"/>
                </a:lnTo>
                <a:lnTo>
                  <a:pt x="5410200" y="342900"/>
                </a:lnTo>
                <a:lnTo>
                  <a:pt x="5410200" y="355600"/>
                </a:lnTo>
                <a:lnTo>
                  <a:pt x="5410200" y="368300"/>
                </a:lnTo>
                <a:lnTo>
                  <a:pt x="5410200" y="381000"/>
                </a:lnTo>
                <a:lnTo>
                  <a:pt x="5410200" y="393700"/>
                </a:lnTo>
                <a:lnTo>
                  <a:pt x="5410200" y="406400"/>
                </a:lnTo>
                <a:lnTo>
                  <a:pt x="5410200" y="419100"/>
                </a:lnTo>
                <a:lnTo>
                  <a:pt x="5410200" y="431800"/>
                </a:lnTo>
                <a:lnTo>
                  <a:pt x="5410200" y="444500"/>
                </a:lnTo>
                <a:lnTo>
                  <a:pt x="5410200" y="457200"/>
                </a:lnTo>
                <a:lnTo>
                  <a:pt x="5410200" y="469900"/>
                </a:lnTo>
                <a:lnTo>
                  <a:pt x="5410200" y="482600"/>
                </a:lnTo>
                <a:lnTo>
                  <a:pt x="5410200" y="495300"/>
                </a:lnTo>
                <a:lnTo>
                  <a:pt x="5410200" y="508000"/>
                </a:lnTo>
                <a:lnTo>
                  <a:pt x="5410200" y="520700"/>
                </a:lnTo>
                <a:lnTo>
                  <a:pt x="5410200" y="533400"/>
                </a:lnTo>
                <a:lnTo>
                  <a:pt x="5410200" y="546100"/>
                </a:lnTo>
                <a:lnTo>
                  <a:pt x="5410200" y="558800"/>
                </a:lnTo>
                <a:lnTo>
                  <a:pt x="5410200" y="571500"/>
                </a:lnTo>
                <a:lnTo>
                  <a:pt x="5410200" y="584200"/>
                </a:lnTo>
                <a:lnTo>
                  <a:pt x="5410200" y="596900"/>
                </a:lnTo>
                <a:lnTo>
                  <a:pt x="5410200" y="609600"/>
                </a:lnTo>
                <a:lnTo>
                  <a:pt x="5410200" y="622300"/>
                </a:lnTo>
                <a:lnTo>
                  <a:pt x="5410200" y="635000"/>
                </a:lnTo>
                <a:lnTo>
                  <a:pt x="5410200" y="647700"/>
                </a:lnTo>
                <a:lnTo>
                  <a:pt x="5410200" y="660400"/>
                </a:lnTo>
                <a:lnTo>
                  <a:pt x="5410200" y="673100"/>
                </a:lnTo>
                <a:lnTo>
                  <a:pt x="5410200" y="685800"/>
                </a:lnTo>
                <a:lnTo>
                  <a:pt x="5410200" y="698500"/>
                </a:lnTo>
                <a:lnTo>
                  <a:pt x="5410200" y="711200"/>
                </a:lnTo>
                <a:lnTo>
                  <a:pt x="5410200" y="723900"/>
                </a:lnTo>
                <a:lnTo>
                  <a:pt x="5410200" y="736600"/>
                </a:lnTo>
                <a:lnTo>
                  <a:pt x="5410200" y="749300"/>
                </a:lnTo>
                <a:lnTo>
                  <a:pt x="5410200" y="762000"/>
                </a:lnTo>
                <a:lnTo>
                  <a:pt x="5410200" y="774700"/>
                </a:lnTo>
                <a:lnTo>
                  <a:pt x="5410200" y="787400"/>
                </a:lnTo>
                <a:lnTo>
                  <a:pt x="5410200" y="800100"/>
                </a:lnTo>
                <a:lnTo>
                  <a:pt x="5410200" y="812800"/>
                </a:lnTo>
                <a:lnTo>
                  <a:pt x="5410200" y="825500"/>
                </a:lnTo>
                <a:lnTo>
                  <a:pt x="5410200" y="838200"/>
                </a:lnTo>
                <a:lnTo>
                  <a:pt x="5410200" y="850900"/>
                </a:lnTo>
                <a:lnTo>
                  <a:pt x="5410200" y="863600"/>
                </a:lnTo>
                <a:lnTo>
                  <a:pt x="5410200" y="876300"/>
                </a:lnTo>
                <a:lnTo>
                  <a:pt x="5410200" y="889000"/>
                </a:lnTo>
                <a:lnTo>
                  <a:pt x="5410200" y="901700"/>
                </a:lnTo>
                <a:lnTo>
                  <a:pt x="5410200" y="914400"/>
                </a:lnTo>
                <a:lnTo>
                  <a:pt x="5410200" y="927100"/>
                </a:lnTo>
                <a:lnTo>
                  <a:pt x="5410200" y="939800"/>
                </a:lnTo>
                <a:lnTo>
                  <a:pt x="5410200" y="952500"/>
                </a:lnTo>
                <a:lnTo>
                  <a:pt x="5410200" y="965200"/>
                </a:lnTo>
                <a:lnTo>
                  <a:pt x="5410200" y="977900"/>
                </a:lnTo>
                <a:lnTo>
                  <a:pt x="5410200" y="990600"/>
                </a:lnTo>
                <a:lnTo>
                  <a:pt x="5410200" y="1003300"/>
                </a:lnTo>
                <a:lnTo>
                  <a:pt x="5410200" y="1016000"/>
                </a:lnTo>
                <a:lnTo>
                  <a:pt x="5410200" y="1028700"/>
                </a:lnTo>
                <a:lnTo>
                  <a:pt x="5410200" y="1041400"/>
                </a:lnTo>
                <a:lnTo>
                  <a:pt x="5410200" y="1054100"/>
                </a:lnTo>
                <a:lnTo>
                  <a:pt x="5410200" y="1066800"/>
                </a:lnTo>
                <a:lnTo>
                  <a:pt x="5410200" y="1079500"/>
                </a:lnTo>
                <a:lnTo>
                  <a:pt x="5410200" y="1092200"/>
                </a:lnTo>
                <a:lnTo>
                  <a:pt x="5410200" y="1104900"/>
                </a:lnTo>
                <a:lnTo>
                  <a:pt x="5410200" y="1117600"/>
                </a:lnTo>
                <a:lnTo>
                  <a:pt x="5410200" y="1130300"/>
                </a:lnTo>
                <a:lnTo>
                  <a:pt x="5410200" y="1143000"/>
                </a:lnTo>
                <a:lnTo>
                  <a:pt x="5410200" y="1155700"/>
                </a:lnTo>
                <a:lnTo>
                  <a:pt x="5410200" y="1168400"/>
                </a:lnTo>
                <a:lnTo>
                  <a:pt x="5410200" y="1181100"/>
                </a:lnTo>
                <a:lnTo>
                  <a:pt x="5410200" y="1193800"/>
                </a:lnTo>
                <a:lnTo>
                  <a:pt x="5410200" y="1206500"/>
                </a:lnTo>
                <a:lnTo>
                  <a:pt x="5410200" y="1219200"/>
                </a:lnTo>
                <a:lnTo>
                  <a:pt x="5410200" y="1231900"/>
                </a:lnTo>
                <a:lnTo>
                  <a:pt x="5410200" y="1244600"/>
                </a:lnTo>
                <a:lnTo>
                  <a:pt x="5410200" y="1257300"/>
                </a:lnTo>
                <a:lnTo>
                  <a:pt x="5410200" y="1270000"/>
                </a:lnTo>
                <a:lnTo>
                  <a:pt x="5410200" y="1282700"/>
                </a:lnTo>
                <a:lnTo>
                  <a:pt x="5410200" y="1295400"/>
                </a:lnTo>
                <a:lnTo>
                  <a:pt x="5410200" y="1308100"/>
                </a:lnTo>
                <a:lnTo>
                  <a:pt x="5410200" y="1320800"/>
                </a:lnTo>
                <a:lnTo>
                  <a:pt x="5410200" y="1333500"/>
                </a:lnTo>
                <a:lnTo>
                  <a:pt x="5410200" y="1346200"/>
                </a:lnTo>
                <a:lnTo>
                  <a:pt x="5410200" y="1358900"/>
                </a:lnTo>
                <a:lnTo>
                  <a:pt x="5410200" y="1371600"/>
                </a:lnTo>
                <a:lnTo>
                  <a:pt x="5410200" y="1384300"/>
                </a:lnTo>
                <a:lnTo>
                  <a:pt x="5410200" y="1397000"/>
                </a:lnTo>
                <a:lnTo>
                  <a:pt x="5410200" y="1409700"/>
                </a:lnTo>
                <a:lnTo>
                  <a:pt x="5410200" y="1422400"/>
                </a:lnTo>
                <a:lnTo>
                  <a:pt x="5410200" y="1435100"/>
                </a:lnTo>
                <a:lnTo>
                  <a:pt x="5410200" y="1447800"/>
                </a:lnTo>
                <a:lnTo>
                  <a:pt x="5410200" y="1460500"/>
                </a:lnTo>
                <a:lnTo>
                  <a:pt x="5410200" y="1473200"/>
                </a:lnTo>
                <a:lnTo>
                  <a:pt x="5410200" y="1485900"/>
                </a:lnTo>
                <a:lnTo>
                  <a:pt x="5410200" y="1498600"/>
                </a:lnTo>
                <a:lnTo>
                  <a:pt x="5410200" y="1511300"/>
                </a:lnTo>
                <a:lnTo>
                  <a:pt x="5410200" y="1524000"/>
                </a:lnTo>
                <a:lnTo>
                  <a:pt x="5410200" y="1536700"/>
                </a:lnTo>
                <a:lnTo>
                  <a:pt x="5410200" y="1549400"/>
                </a:lnTo>
                <a:lnTo>
                  <a:pt x="5410200" y="1562100"/>
                </a:lnTo>
                <a:lnTo>
                  <a:pt x="5410200" y="1574800"/>
                </a:lnTo>
                <a:lnTo>
                  <a:pt x="5410200" y="1587500"/>
                </a:lnTo>
                <a:lnTo>
                  <a:pt x="5410200" y="1600200"/>
                </a:lnTo>
                <a:lnTo>
                  <a:pt x="5410200" y="1612900"/>
                </a:lnTo>
                <a:lnTo>
                  <a:pt x="5410200" y="1625600"/>
                </a:lnTo>
                <a:lnTo>
                  <a:pt x="5410200" y="1638300"/>
                </a:lnTo>
                <a:lnTo>
                  <a:pt x="5410200" y="1651000"/>
                </a:lnTo>
                <a:lnTo>
                  <a:pt x="5410200" y="1663700"/>
                </a:lnTo>
                <a:lnTo>
                  <a:pt x="5410200" y="1676400"/>
                </a:lnTo>
                <a:lnTo>
                  <a:pt x="5410200" y="1689100"/>
                </a:lnTo>
                <a:lnTo>
                  <a:pt x="5410200" y="1701800"/>
                </a:lnTo>
                <a:lnTo>
                  <a:pt x="5410200" y="1714500"/>
                </a:lnTo>
                <a:lnTo>
                  <a:pt x="5410200" y="1727200"/>
                </a:lnTo>
                <a:lnTo>
                  <a:pt x="5410200" y="1739900"/>
                </a:lnTo>
                <a:lnTo>
                  <a:pt x="5410200" y="1752600"/>
                </a:lnTo>
                <a:lnTo>
                  <a:pt x="5410200" y="1765300"/>
                </a:lnTo>
                <a:lnTo>
                  <a:pt x="5410200" y="1778000"/>
                </a:lnTo>
                <a:lnTo>
                  <a:pt x="5410200" y="1790700"/>
                </a:lnTo>
                <a:lnTo>
                  <a:pt x="5410200" y="1803400"/>
                </a:lnTo>
                <a:lnTo>
                  <a:pt x="5410200" y="1816100"/>
                </a:lnTo>
                <a:lnTo>
                  <a:pt x="5410200" y="1828800"/>
                </a:lnTo>
                <a:lnTo>
                  <a:pt x="5410200" y="1841500"/>
                </a:lnTo>
                <a:lnTo>
                  <a:pt x="5410200" y="1854200"/>
                </a:lnTo>
                <a:lnTo>
                  <a:pt x="5410200" y="1866900"/>
                </a:lnTo>
                <a:lnTo>
                  <a:pt x="5410200" y="1879600"/>
                </a:lnTo>
                <a:lnTo>
                  <a:pt x="5410200" y="1892300"/>
                </a:lnTo>
                <a:lnTo>
                  <a:pt x="5410200" y="1905000"/>
                </a:lnTo>
                <a:lnTo>
                  <a:pt x="5410200" y="1917700"/>
                </a:lnTo>
                <a:lnTo>
                  <a:pt x="5410200" y="1930400"/>
                </a:lnTo>
                <a:lnTo>
                  <a:pt x="5410200" y="1943100"/>
                </a:lnTo>
                <a:lnTo>
                  <a:pt x="5410200" y="1955800"/>
                </a:lnTo>
                <a:lnTo>
                  <a:pt x="5410200" y="1968500"/>
                </a:lnTo>
                <a:lnTo>
                  <a:pt x="5410200" y="1981200"/>
                </a:lnTo>
                <a:lnTo>
                  <a:pt x="5410200" y="1993900"/>
                </a:lnTo>
                <a:lnTo>
                  <a:pt x="5410200" y="2006600"/>
                </a:lnTo>
                <a:lnTo>
                  <a:pt x="5410200" y="2019300"/>
                </a:lnTo>
                <a:lnTo>
                  <a:pt x="5410200" y="2032000"/>
                </a:lnTo>
                <a:lnTo>
                  <a:pt x="5410200" y="2044700"/>
                </a:lnTo>
                <a:lnTo>
                  <a:pt x="5410200" y="2057400"/>
                </a:lnTo>
                <a:lnTo>
                  <a:pt x="5410200" y="2070100"/>
                </a:lnTo>
                <a:lnTo>
                  <a:pt x="5410200" y="2082800"/>
                </a:lnTo>
                <a:lnTo>
                  <a:pt x="5410200" y="2095500"/>
                </a:lnTo>
                <a:lnTo>
                  <a:pt x="5410200" y="2108200"/>
                </a:lnTo>
                <a:lnTo>
                  <a:pt x="5410200" y="2120900"/>
                </a:lnTo>
                <a:lnTo>
                  <a:pt x="5410200" y="2133600"/>
                </a:lnTo>
                <a:lnTo>
                  <a:pt x="5410200" y="2146300"/>
                </a:lnTo>
                <a:lnTo>
                  <a:pt x="5410200" y="2159000"/>
                </a:lnTo>
                <a:lnTo>
                  <a:pt x="5410200" y="2171700"/>
                </a:lnTo>
                <a:lnTo>
                  <a:pt x="5410200" y="2184400"/>
                </a:lnTo>
                <a:lnTo>
                  <a:pt x="5410200" y="2197100"/>
                </a:lnTo>
                <a:lnTo>
                  <a:pt x="5410200" y="2209800"/>
                </a:lnTo>
                <a:lnTo>
                  <a:pt x="5410200" y="2222500"/>
                </a:lnTo>
                <a:lnTo>
                  <a:pt x="5410200" y="2235200"/>
                </a:lnTo>
                <a:lnTo>
                  <a:pt x="5410200" y="2247900"/>
                </a:lnTo>
                <a:lnTo>
                  <a:pt x="5410200" y="2260600"/>
                </a:lnTo>
                <a:lnTo>
                  <a:pt x="5410200" y="2273300"/>
                </a:lnTo>
                <a:lnTo>
                  <a:pt x="5410200" y="2286000"/>
                </a:lnTo>
                <a:lnTo>
                  <a:pt x="5410200" y="2298700"/>
                </a:lnTo>
                <a:lnTo>
                  <a:pt x="5410200" y="2311400"/>
                </a:lnTo>
                <a:lnTo>
                  <a:pt x="5410200" y="2324100"/>
                </a:lnTo>
                <a:lnTo>
                  <a:pt x="5410200" y="2336800"/>
                </a:lnTo>
                <a:lnTo>
                  <a:pt x="5410200" y="2349500"/>
                </a:lnTo>
                <a:lnTo>
                  <a:pt x="5410200" y="2362200"/>
                </a:lnTo>
                <a:lnTo>
                  <a:pt x="5410200" y="2374900"/>
                </a:lnTo>
                <a:lnTo>
                  <a:pt x="5410200" y="2387600"/>
                </a:lnTo>
                <a:lnTo>
                  <a:pt x="5410200" y="2400300"/>
                </a:lnTo>
                <a:lnTo>
                  <a:pt x="5410200" y="2413000"/>
                </a:lnTo>
                <a:lnTo>
                  <a:pt x="5410200" y="2425700"/>
                </a:lnTo>
                <a:lnTo>
                  <a:pt x="5410200" y="2438400"/>
                </a:lnTo>
                <a:lnTo>
                  <a:pt x="5410200" y="2451100"/>
                </a:lnTo>
                <a:lnTo>
                  <a:pt x="5410200" y="2463800"/>
                </a:lnTo>
                <a:lnTo>
                  <a:pt x="5410200" y="2476500"/>
                </a:lnTo>
                <a:lnTo>
                  <a:pt x="5410200" y="2489200"/>
                </a:lnTo>
                <a:lnTo>
                  <a:pt x="5410200" y="2501900"/>
                </a:lnTo>
                <a:lnTo>
                  <a:pt x="5410200" y="2514600"/>
                </a:lnTo>
                <a:lnTo>
                  <a:pt x="5410200" y="2527300"/>
                </a:lnTo>
                <a:lnTo>
                  <a:pt x="5410200" y="2540000"/>
                </a:lnTo>
                <a:lnTo>
                  <a:pt x="5410200" y="2552700"/>
                </a:lnTo>
                <a:lnTo>
                  <a:pt x="5410200" y="2565400"/>
                </a:lnTo>
                <a:lnTo>
                  <a:pt x="5410200" y="2578100"/>
                </a:lnTo>
                <a:lnTo>
                  <a:pt x="5410200" y="2590800"/>
                </a:lnTo>
                <a:lnTo>
                  <a:pt x="5410200" y="2603500"/>
                </a:lnTo>
                <a:lnTo>
                  <a:pt x="5410200" y="2616200"/>
                </a:lnTo>
                <a:lnTo>
                  <a:pt x="5410200" y="2628900"/>
                </a:lnTo>
                <a:lnTo>
                  <a:pt x="5410200" y="2641600"/>
                </a:lnTo>
                <a:lnTo>
                  <a:pt x="5410200" y="2654300"/>
                </a:lnTo>
                <a:lnTo>
                  <a:pt x="5410200" y="2667000"/>
                </a:lnTo>
                <a:lnTo>
                  <a:pt x="5410200" y="2679700"/>
                </a:lnTo>
                <a:lnTo>
                  <a:pt x="5410200" y="2692400"/>
                </a:lnTo>
                <a:lnTo>
                  <a:pt x="5410200" y="2705100"/>
                </a:lnTo>
                <a:lnTo>
                  <a:pt x="5410200" y="2717800"/>
                </a:lnTo>
                <a:lnTo>
                  <a:pt x="5410200" y="2730500"/>
                </a:lnTo>
                <a:lnTo>
                  <a:pt x="5410200" y="2743200"/>
                </a:lnTo>
                <a:lnTo>
                  <a:pt x="5410200" y="2755900"/>
                </a:lnTo>
                <a:lnTo>
                  <a:pt x="5410200" y="2768600"/>
                </a:lnTo>
                <a:lnTo>
                  <a:pt x="5410200" y="2781300"/>
                </a:lnTo>
                <a:lnTo>
                  <a:pt x="5410200" y="2794000"/>
                </a:lnTo>
                <a:lnTo>
                  <a:pt x="5410200" y="2806700"/>
                </a:lnTo>
                <a:lnTo>
                  <a:pt x="5410200" y="2819400"/>
                </a:lnTo>
                <a:lnTo>
                  <a:pt x="5410200" y="2832100"/>
                </a:lnTo>
                <a:lnTo>
                  <a:pt x="5410200" y="2844800"/>
                </a:lnTo>
                <a:lnTo>
                  <a:pt x="5410200" y="2857500"/>
                </a:lnTo>
                <a:lnTo>
                  <a:pt x="5410200" y="2870200"/>
                </a:lnTo>
                <a:lnTo>
                  <a:pt x="5410200" y="2882900"/>
                </a:lnTo>
                <a:lnTo>
                  <a:pt x="5410200" y="2895600"/>
                </a:lnTo>
                <a:lnTo>
                  <a:pt x="5410200" y="2908300"/>
                </a:lnTo>
                <a:lnTo>
                  <a:pt x="5410200" y="2921000"/>
                </a:lnTo>
                <a:lnTo>
                  <a:pt x="5410200" y="2933700"/>
                </a:lnTo>
                <a:lnTo>
                  <a:pt x="5410200" y="2946400"/>
                </a:lnTo>
                <a:lnTo>
                  <a:pt x="5410200" y="2959100"/>
                </a:lnTo>
                <a:lnTo>
                  <a:pt x="5410200" y="2971800"/>
                </a:lnTo>
                <a:lnTo>
                  <a:pt x="5410200" y="2984500"/>
                </a:lnTo>
                <a:lnTo>
                  <a:pt x="5410200" y="2997200"/>
                </a:lnTo>
                <a:lnTo>
                  <a:pt x="5410200" y="3009900"/>
                </a:lnTo>
                <a:lnTo>
                  <a:pt x="5410200" y="3022600"/>
                </a:lnTo>
                <a:lnTo>
                  <a:pt x="5410200" y="3035300"/>
                </a:lnTo>
                <a:lnTo>
                  <a:pt x="5410200" y="3048000"/>
                </a:lnTo>
                <a:lnTo>
                  <a:pt x="5410200" y="3060700"/>
                </a:lnTo>
                <a:lnTo>
                  <a:pt x="5410200" y="3073400"/>
                </a:lnTo>
                <a:lnTo>
                  <a:pt x="5410200" y="3086100"/>
                </a:lnTo>
                <a:lnTo>
                  <a:pt x="5410200" y="3098800"/>
                </a:lnTo>
                <a:lnTo>
                  <a:pt x="5410200" y="3111500"/>
                </a:lnTo>
                <a:lnTo>
                  <a:pt x="5410200" y="3124200"/>
                </a:lnTo>
                <a:lnTo>
                  <a:pt x="5410200" y="3136900"/>
                </a:lnTo>
                <a:lnTo>
                  <a:pt x="5410200" y="3149600"/>
                </a:lnTo>
                <a:lnTo>
                  <a:pt x="5410200" y="3162300"/>
                </a:lnTo>
                <a:lnTo>
                  <a:pt x="5410200" y="3175000"/>
                </a:lnTo>
                <a:lnTo>
                  <a:pt x="5410200" y="3187700"/>
                </a:lnTo>
                <a:lnTo>
                  <a:pt x="5410200" y="3200400"/>
                </a:lnTo>
                <a:lnTo>
                  <a:pt x="5410200" y="3213100"/>
                </a:lnTo>
                <a:lnTo>
                  <a:pt x="5410200" y="3225800"/>
                </a:lnTo>
                <a:lnTo>
                  <a:pt x="5410200" y="3238500"/>
                </a:lnTo>
                <a:lnTo>
                  <a:pt x="5410200" y="3251200"/>
                </a:lnTo>
                <a:lnTo>
                  <a:pt x="5410200" y="3263900"/>
                </a:lnTo>
                <a:lnTo>
                  <a:pt x="5410200" y="3276600"/>
                </a:lnTo>
                <a:lnTo>
                  <a:pt x="5410200" y="3289300"/>
                </a:lnTo>
                <a:lnTo>
                  <a:pt x="5410200" y="3302000"/>
                </a:lnTo>
                <a:lnTo>
                  <a:pt x="5410200" y="3314700"/>
                </a:lnTo>
                <a:lnTo>
                  <a:pt x="5410200" y="3327400"/>
                </a:lnTo>
                <a:lnTo>
                  <a:pt x="5410200" y="3340100"/>
                </a:lnTo>
                <a:lnTo>
                  <a:pt x="5410200" y="3352800"/>
                </a:lnTo>
                <a:lnTo>
                  <a:pt x="5410200" y="3365500"/>
                </a:lnTo>
                <a:lnTo>
                  <a:pt x="5410200" y="3378200"/>
                </a:lnTo>
                <a:lnTo>
                  <a:pt x="5410200" y="3390900"/>
                </a:lnTo>
                <a:lnTo>
                  <a:pt x="5410200" y="3403600"/>
                </a:lnTo>
                <a:lnTo>
                  <a:pt x="5410200" y="3416300"/>
                </a:lnTo>
                <a:lnTo>
                  <a:pt x="5410200" y="3429000"/>
                </a:lnTo>
                <a:lnTo>
                  <a:pt x="5410200" y="3441700"/>
                </a:lnTo>
                <a:lnTo>
                  <a:pt x="5410200" y="3454400"/>
                </a:lnTo>
                <a:lnTo>
                  <a:pt x="5410200" y="3467100"/>
                </a:lnTo>
                <a:lnTo>
                  <a:pt x="5410200" y="3479800"/>
                </a:lnTo>
                <a:lnTo>
                  <a:pt x="5410200" y="3492500"/>
                </a:lnTo>
                <a:lnTo>
                  <a:pt x="5410200" y="3505200"/>
                </a:lnTo>
                <a:lnTo>
                  <a:pt x="5410200" y="3517900"/>
                </a:lnTo>
                <a:lnTo>
                  <a:pt x="5410200" y="3530600"/>
                </a:lnTo>
                <a:lnTo>
                  <a:pt x="5410200" y="3543300"/>
                </a:lnTo>
                <a:lnTo>
                  <a:pt x="5410200" y="3556000"/>
                </a:lnTo>
                <a:lnTo>
                  <a:pt x="5410200" y="3568700"/>
                </a:lnTo>
                <a:lnTo>
                  <a:pt x="5410200" y="3581400"/>
                </a:lnTo>
                <a:lnTo>
                  <a:pt x="5410200" y="3594100"/>
                </a:lnTo>
                <a:lnTo>
                  <a:pt x="5410200" y="3606800"/>
                </a:lnTo>
                <a:lnTo>
                  <a:pt x="5410200" y="3619500"/>
                </a:lnTo>
                <a:lnTo>
                  <a:pt x="5410200" y="3632200"/>
                </a:lnTo>
                <a:lnTo>
                  <a:pt x="5410200" y="3644900"/>
                </a:lnTo>
                <a:lnTo>
                  <a:pt x="5410200" y="3657600"/>
                </a:lnTo>
                <a:lnTo>
                  <a:pt x="5410200" y="3670300"/>
                </a:lnTo>
                <a:lnTo>
                  <a:pt x="5410200" y="3683000"/>
                </a:lnTo>
                <a:lnTo>
                  <a:pt x="5410200" y="3695700"/>
                </a:lnTo>
                <a:lnTo>
                  <a:pt x="5410200" y="3708400"/>
                </a:lnTo>
                <a:lnTo>
                  <a:pt x="5410200" y="3721100"/>
                </a:lnTo>
                <a:lnTo>
                  <a:pt x="5410200" y="3733800"/>
                </a:lnTo>
                <a:lnTo>
                  <a:pt x="5410200" y="3746500"/>
                </a:lnTo>
                <a:lnTo>
                  <a:pt x="5410200" y="3759200"/>
                </a:lnTo>
                <a:lnTo>
                  <a:pt x="5410200" y="3771900"/>
                </a:lnTo>
                <a:lnTo>
                  <a:pt x="5410200" y="3784600"/>
                </a:lnTo>
                <a:lnTo>
                  <a:pt x="5410200" y="3797300"/>
                </a:lnTo>
                <a:lnTo>
                  <a:pt x="5410200" y="3810000"/>
                </a:lnTo>
                <a:lnTo>
                  <a:pt x="5410200" y="3822700"/>
                </a:lnTo>
                <a:lnTo>
                  <a:pt x="5410200" y="3835400"/>
                </a:lnTo>
                <a:lnTo>
                  <a:pt x="5410200" y="3848100"/>
                </a:lnTo>
                <a:lnTo>
                  <a:pt x="5410200" y="3860800"/>
                </a:lnTo>
                <a:lnTo>
                  <a:pt x="5410200" y="3873500"/>
                </a:lnTo>
                <a:lnTo>
                  <a:pt x="5410200" y="3886200"/>
                </a:lnTo>
                <a:lnTo>
                  <a:pt x="5410200" y="3898900"/>
                </a:lnTo>
                <a:lnTo>
                  <a:pt x="5410200" y="3911600"/>
                </a:lnTo>
                <a:lnTo>
                  <a:pt x="5410200" y="3924300"/>
                </a:lnTo>
                <a:lnTo>
                  <a:pt x="5410200" y="3937000"/>
                </a:lnTo>
                <a:lnTo>
                  <a:pt x="5410200" y="3949700"/>
                </a:lnTo>
                <a:lnTo>
                  <a:pt x="5410200" y="3962400"/>
                </a:lnTo>
                <a:lnTo>
                  <a:pt x="5410200" y="3975100"/>
                </a:lnTo>
                <a:lnTo>
                  <a:pt x="5410200" y="3987800"/>
                </a:lnTo>
                <a:lnTo>
                  <a:pt x="5410200" y="4000500"/>
                </a:lnTo>
                <a:lnTo>
                  <a:pt x="5410200" y="4013200"/>
                </a:lnTo>
                <a:lnTo>
                  <a:pt x="5410200" y="4025900"/>
                </a:lnTo>
                <a:lnTo>
                  <a:pt x="5410200" y="4038600"/>
                </a:lnTo>
                <a:lnTo>
                  <a:pt x="5410200" y="4051300"/>
                </a:lnTo>
                <a:lnTo>
                  <a:pt x="5410200" y="4064000"/>
                </a:lnTo>
                <a:lnTo>
                  <a:pt x="5410200" y="4076700"/>
                </a:lnTo>
                <a:lnTo>
                  <a:pt x="5410200" y="4089400"/>
                </a:lnTo>
                <a:lnTo>
                  <a:pt x="5410200" y="4102100"/>
                </a:lnTo>
                <a:lnTo>
                  <a:pt x="5410200" y="4114800"/>
                </a:lnTo>
                <a:lnTo>
                  <a:pt x="5410200" y="4127500"/>
                </a:lnTo>
                <a:lnTo>
                  <a:pt x="5410200" y="4140200"/>
                </a:lnTo>
                <a:lnTo>
                  <a:pt x="5410200" y="4152900"/>
                </a:lnTo>
                <a:lnTo>
                  <a:pt x="5410200" y="4165600"/>
                </a:lnTo>
                <a:lnTo>
                  <a:pt x="5410200" y="4178300"/>
                </a:lnTo>
                <a:lnTo>
                  <a:pt x="5410200" y="4191000"/>
                </a:lnTo>
                <a:lnTo>
                  <a:pt x="5410200" y="4203700"/>
                </a:lnTo>
                <a:lnTo>
                  <a:pt x="5410200" y="4216400"/>
                </a:lnTo>
                <a:lnTo>
                  <a:pt x="5410200" y="4229100"/>
                </a:lnTo>
                <a:lnTo>
                  <a:pt x="5410200" y="4241800"/>
                </a:lnTo>
                <a:lnTo>
                  <a:pt x="5410200" y="4254500"/>
                </a:lnTo>
                <a:lnTo>
                  <a:pt x="5410200" y="4267200"/>
                </a:lnTo>
                <a:lnTo>
                  <a:pt x="5410200" y="4279900"/>
                </a:lnTo>
                <a:lnTo>
                  <a:pt x="5410200" y="4292600"/>
                </a:lnTo>
                <a:lnTo>
                  <a:pt x="5410200" y="4305300"/>
                </a:lnTo>
                <a:lnTo>
                  <a:pt x="5410200" y="4318000"/>
                </a:lnTo>
                <a:lnTo>
                  <a:pt x="5410200" y="4330700"/>
                </a:lnTo>
                <a:lnTo>
                  <a:pt x="5410200" y="4343400"/>
                </a:lnTo>
                <a:lnTo>
                  <a:pt x="5410200" y="4356100"/>
                </a:lnTo>
                <a:lnTo>
                  <a:pt x="5410200" y="4368800"/>
                </a:lnTo>
                <a:lnTo>
                  <a:pt x="5410200" y="4381500"/>
                </a:lnTo>
                <a:lnTo>
                  <a:pt x="5410200" y="4394200"/>
                </a:lnTo>
                <a:lnTo>
                  <a:pt x="5410200" y="4406900"/>
                </a:lnTo>
                <a:lnTo>
                  <a:pt x="5410200" y="4419600"/>
                </a:lnTo>
                <a:lnTo>
                  <a:pt x="5410200" y="4432300"/>
                </a:lnTo>
                <a:lnTo>
                  <a:pt x="5410200" y="4445000"/>
                </a:lnTo>
                <a:lnTo>
                  <a:pt x="5410200" y="4457700"/>
                </a:lnTo>
                <a:lnTo>
                  <a:pt x="5410200" y="4470400"/>
                </a:lnTo>
                <a:lnTo>
                  <a:pt x="5410200" y="4483100"/>
                </a:lnTo>
                <a:lnTo>
                  <a:pt x="5410200" y="4495800"/>
                </a:lnTo>
                <a:lnTo>
                  <a:pt x="5410200" y="4508500"/>
                </a:lnTo>
                <a:lnTo>
                  <a:pt x="5410200" y="4521200"/>
                </a:lnTo>
                <a:lnTo>
                  <a:pt x="5410200" y="4533900"/>
                </a:lnTo>
                <a:lnTo>
                  <a:pt x="5410200" y="4546600"/>
                </a:lnTo>
                <a:lnTo>
                  <a:pt x="5410200" y="4559300"/>
                </a:lnTo>
                <a:lnTo>
                  <a:pt x="5410200" y="4559300"/>
                </a:lnTo>
                <a:lnTo>
                  <a:pt x="5410200" y="4572000"/>
                </a:lnTo>
                <a:lnTo>
                  <a:pt x="5410200" y="4584700"/>
                </a:lnTo>
                <a:lnTo>
                  <a:pt x="5410200" y="4597400"/>
                </a:lnTo>
                <a:lnTo>
                  <a:pt x="5410200" y="4610100"/>
                </a:lnTo>
                <a:lnTo>
                  <a:pt x="5410200" y="4622800"/>
                </a:lnTo>
                <a:lnTo>
                  <a:pt x="5410200" y="4635500"/>
                </a:lnTo>
                <a:lnTo>
                  <a:pt x="5410200" y="4648200"/>
                </a:lnTo>
                <a:lnTo>
                  <a:pt x="5410200" y="4660900"/>
                </a:lnTo>
                <a:lnTo>
                  <a:pt x="5410200" y="4673600"/>
                </a:lnTo>
                <a:lnTo>
                  <a:pt x="5410200" y="4686300"/>
                </a:lnTo>
                <a:lnTo>
                  <a:pt x="5410200" y="4699000"/>
                </a:lnTo>
                <a:lnTo>
                  <a:pt x="5410200" y="4711700"/>
                </a:lnTo>
                <a:lnTo>
                  <a:pt x="5410200" y="4724400"/>
                </a:lnTo>
                <a:lnTo>
                  <a:pt x="5410200" y="4737100"/>
                </a:lnTo>
                <a:lnTo>
                  <a:pt x="5410200" y="4749800"/>
                </a:lnTo>
                <a:lnTo>
                  <a:pt x="5410200" y="4762500"/>
                </a:lnTo>
                <a:lnTo>
                  <a:pt x="5410200" y="4775200"/>
                </a:lnTo>
                <a:lnTo>
                  <a:pt x="5410200" y="4787900"/>
                </a:lnTo>
                <a:lnTo>
                  <a:pt x="5410200" y="4800600"/>
                </a:lnTo>
                <a:lnTo>
                  <a:pt x="5410200" y="4813300"/>
                </a:lnTo>
                <a:lnTo>
                  <a:pt x="5410200" y="4826000"/>
                </a:lnTo>
                <a:lnTo>
                  <a:pt x="5410200" y="4838700"/>
                </a:lnTo>
                <a:lnTo>
                  <a:pt x="5410200" y="4851400"/>
                </a:lnTo>
                <a:lnTo>
                  <a:pt x="5410200" y="4864100"/>
                </a:lnTo>
                <a:lnTo>
                  <a:pt x="5410200" y="4876800"/>
                </a:lnTo>
                <a:lnTo>
                  <a:pt x="5410200" y="4889500"/>
                </a:lnTo>
                <a:lnTo>
                  <a:pt x="5410200" y="4902200"/>
                </a:lnTo>
                <a:lnTo>
                  <a:pt x="5410200" y="4914900"/>
                </a:lnTo>
                <a:lnTo>
                  <a:pt x="5410200" y="4927600"/>
                </a:lnTo>
                <a:lnTo>
                  <a:pt x="5410200" y="4940300"/>
                </a:lnTo>
                <a:lnTo>
                  <a:pt x="5410200" y="4953000"/>
                </a:lnTo>
                <a:lnTo>
                  <a:pt x="5410200" y="4965700"/>
                </a:lnTo>
                <a:lnTo>
                  <a:pt x="5410200" y="4978400"/>
                </a:lnTo>
                <a:lnTo>
                  <a:pt x="5410200" y="4991100"/>
                </a:lnTo>
                <a:lnTo>
                  <a:pt x="5410200" y="5003800"/>
                </a:lnTo>
                <a:lnTo>
                  <a:pt x="5410200" y="5016500"/>
                </a:lnTo>
                <a:lnTo>
                  <a:pt x="5410200" y="5029200"/>
                </a:lnTo>
                <a:lnTo>
                  <a:pt x="5410200" y="5041900"/>
                </a:lnTo>
                <a:lnTo>
                  <a:pt x="5410200" y="5054600"/>
                </a:lnTo>
                <a:lnTo>
                  <a:pt x="5410200" y="5067300"/>
                </a:lnTo>
                <a:lnTo>
                  <a:pt x="5410200" y="5080000"/>
                </a:lnTo>
                <a:lnTo>
                  <a:pt x="5410200" y="5092700"/>
                </a:lnTo>
                <a:lnTo>
                  <a:pt x="5410200" y="5105400"/>
                </a:lnTo>
                <a:lnTo>
                  <a:pt x="5410200" y="5118100"/>
                </a:lnTo>
                <a:lnTo>
                  <a:pt x="5410200" y="5130800"/>
                </a:lnTo>
                <a:lnTo>
                  <a:pt x="5410200" y="5143500"/>
                </a:lnTo>
                <a:lnTo>
                  <a:pt x="5410200" y="5156200"/>
                </a:lnTo>
                <a:lnTo>
                  <a:pt x="5410200" y="5168900"/>
                </a:lnTo>
                <a:lnTo>
                  <a:pt x="5410200" y="5181600"/>
                </a:lnTo>
                <a:lnTo>
                  <a:pt x="5410200" y="5194300"/>
                </a:lnTo>
                <a:lnTo>
                  <a:pt x="5410200" y="5207000"/>
                </a:lnTo>
                <a:lnTo>
                  <a:pt x="5410200" y="5219700"/>
                </a:lnTo>
                <a:lnTo>
                  <a:pt x="5410200" y="5232400"/>
                </a:lnTo>
                <a:lnTo>
                  <a:pt x="5410200" y="5245100"/>
                </a:lnTo>
                <a:lnTo>
                  <a:pt x="5410200" y="5257800"/>
                </a:lnTo>
                <a:lnTo>
                  <a:pt x="5410200" y="5270500"/>
                </a:lnTo>
                <a:lnTo>
                  <a:pt x="5410200" y="5283200"/>
                </a:lnTo>
                <a:lnTo>
                  <a:pt x="5410200" y="5295900"/>
                </a:lnTo>
                <a:lnTo>
                  <a:pt x="5410200" y="5308600"/>
                </a:lnTo>
                <a:lnTo>
                  <a:pt x="5410200" y="5321300"/>
                </a:lnTo>
                <a:lnTo>
                  <a:pt x="5410200" y="5334000"/>
                </a:lnTo>
                <a:lnTo>
                  <a:pt x="5410200" y="5346700"/>
                </a:lnTo>
                <a:lnTo>
                  <a:pt x="5410200" y="5359400"/>
                </a:lnTo>
                <a:lnTo>
                  <a:pt x="5410200" y="5372100"/>
                </a:lnTo>
                <a:lnTo>
                  <a:pt x="5410200" y="5384800"/>
                </a:lnTo>
                <a:lnTo>
                  <a:pt x="5410200" y="5397500"/>
                </a:lnTo>
                <a:lnTo>
                  <a:pt x="5410200" y="5410200"/>
                </a:lnTo>
                <a:lnTo>
                  <a:pt x="5410200" y="5422900"/>
                </a:lnTo>
                <a:lnTo>
                  <a:pt x="5410200" y="5435600"/>
                </a:lnTo>
                <a:lnTo>
                  <a:pt x="5410200" y="5448300"/>
                </a:lnTo>
                <a:lnTo>
                  <a:pt x="5410200" y="5461000"/>
                </a:lnTo>
                <a:lnTo>
                  <a:pt x="5410200" y="5473700"/>
                </a:lnTo>
                <a:lnTo>
                  <a:pt x="5410200" y="5486400"/>
                </a:lnTo>
                <a:lnTo>
                  <a:pt x="5410200" y="5499100"/>
                </a:lnTo>
                <a:lnTo>
                  <a:pt x="5410200" y="5511800"/>
                </a:lnTo>
                <a:lnTo>
                  <a:pt x="5410200" y="5524500"/>
                </a:lnTo>
                <a:lnTo>
                  <a:pt x="5410200" y="5537200"/>
                </a:lnTo>
                <a:lnTo>
                  <a:pt x="5410200" y="5549900"/>
                </a:lnTo>
                <a:lnTo>
                  <a:pt x="5410200" y="5562600"/>
                </a:lnTo>
                <a:lnTo>
                  <a:pt x="5410200" y="5575300"/>
                </a:lnTo>
                <a:lnTo>
                  <a:pt x="5410200" y="5588000"/>
                </a:lnTo>
                <a:lnTo>
                  <a:pt x="5410200" y="5600700"/>
                </a:lnTo>
                <a:lnTo>
                  <a:pt x="5410200" y="5613400"/>
                </a:lnTo>
                <a:lnTo>
                  <a:pt x="5410200" y="5626100"/>
                </a:lnTo>
                <a:lnTo>
                  <a:pt x="5410200" y="5638800"/>
                </a:lnTo>
                <a:lnTo>
                  <a:pt x="5410200" y="5651500"/>
                </a:lnTo>
                <a:lnTo>
                  <a:pt x="5410200" y="5664200"/>
                </a:lnTo>
                <a:lnTo>
                  <a:pt x="5410200" y="5676900"/>
                </a:lnTo>
                <a:lnTo>
                  <a:pt x="5410200" y="5689600"/>
                </a:lnTo>
                <a:lnTo>
                  <a:pt x="5410200" y="5702300"/>
                </a:lnTo>
                <a:lnTo>
                  <a:pt x="5410200" y="5715000"/>
                </a:lnTo>
                <a:lnTo>
                  <a:pt x="5410200" y="5727700"/>
                </a:lnTo>
                <a:lnTo>
                  <a:pt x="5410200" y="5740400"/>
                </a:lnTo>
                <a:lnTo>
                  <a:pt x="5410200" y="5753100"/>
                </a:lnTo>
                <a:lnTo>
                  <a:pt x="5410200" y="5765800"/>
                </a:lnTo>
                <a:lnTo>
                  <a:pt x="5410200" y="5778500"/>
                </a:lnTo>
                <a:lnTo>
                  <a:pt x="5410200" y="5791200"/>
                </a:lnTo>
                <a:lnTo>
                  <a:pt x="5410200" y="5803900"/>
                </a:lnTo>
                <a:lnTo>
                  <a:pt x="5410200" y="5816600"/>
                </a:lnTo>
                <a:lnTo>
                  <a:pt x="5410200" y="5829300"/>
                </a:lnTo>
                <a:lnTo>
                  <a:pt x="5410200" y="5842000"/>
                </a:lnTo>
                <a:lnTo>
                  <a:pt x="5410200" y="5854700"/>
                </a:lnTo>
                <a:lnTo>
                  <a:pt x="5410200" y="5867400"/>
                </a:lnTo>
                <a:lnTo>
                  <a:pt x="5410200" y="5880100"/>
                </a:lnTo>
                <a:lnTo>
                  <a:pt x="5410200" y="5892800"/>
                </a:lnTo>
                <a:lnTo>
                  <a:pt x="5410200" y="5905500"/>
                </a:lnTo>
                <a:lnTo>
                  <a:pt x="5410200" y="5918200"/>
                </a:lnTo>
                <a:lnTo>
                  <a:pt x="5410200" y="5930900"/>
                </a:lnTo>
                <a:lnTo>
                  <a:pt x="5410200" y="5943600"/>
                </a:lnTo>
                <a:lnTo>
                  <a:pt x="5410200" y="5956300"/>
                </a:lnTo>
                <a:lnTo>
                  <a:pt x="5410200" y="5969000"/>
                </a:lnTo>
                <a:lnTo>
                  <a:pt x="5410200" y="5981700"/>
                </a:lnTo>
                <a:lnTo>
                  <a:pt x="5410200" y="5994400"/>
                </a:lnTo>
                <a:lnTo>
                  <a:pt x="5410200" y="6007100"/>
                </a:lnTo>
                <a:lnTo>
                  <a:pt x="5410200" y="6019800"/>
                </a:lnTo>
                <a:lnTo>
                  <a:pt x="5410200" y="6032500"/>
                </a:lnTo>
                <a:lnTo>
                  <a:pt x="5410200" y="6045200"/>
                </a:lnTo>
                <a:lnTo>
                  <a:pt x="5410200" y="6057900"/>
                </a:lnTo>
                <a:lnTo>
                  <a:pt x="5410200" y="6070600"/>
                </a:lnTo>
                <a:lnTo>
                  <a:pt x="5410200" y="6083300"/>
                </a:lnTo>
                <a:lnTo>
                  <a:pt x="5410200" y="6096000"/>
                </a:lnTo>
                <a:lnTo>
                  <a:pt x="5410200" y="6108700"/>
                </a:lnTo>
                <a:lnTo>
                  <a:pt x="5410200" y="6121400"/>
                </a:lnTo>
                <a:lnTo>
                  <a:pt x="5410200" y="6134100"/>
                </a:lnTo>
                <a:lnTo>
                  <a:pt x="5410200" y="6146800"/>
                </a:lnTo>
                <a:lnTo>
                  <a:pt x="5410200" y="6159500"/>
                </a:lnTo>
                <a:lnTo>
                  <a:pt x="5410200" y="6172200"/>
                </a:lnTo>
                <a:lnTo>
                  <a:pt x="5410200" y="6184900"/>
                </a:lnTo>
                <a:lnTo>
                  <a:pt x="5410200" y="6197600"/>
                </a:lnTo>
                <a:lnTo>
                  <a:pt x="5410200" y="6210300"/>
                </a:lnTo>
                <a:lnTo>
                  <a:pt x="5410200" y="6223000"/>
                </a:lnTo>
                <a:lnTo>
                  <a:pt x="5410200" y="6235700"/>
                </a:lnTo>
                <a:lnTo>
                  <a:pt x="5410200" y="6248400"/>
                </a:lnTo>
                <a:lnTo>
                  <a:pt x="5410200" y="6261100"/>
                </a:lnTo>
                <a:lnTo>
                  <a:pt x="5410200" y="6273800"/>
                </a:lnTo>
                <a:lnTo>
                  <a:pt x="5410200" y="6286500"/>
                </a:lnTo>
                <a:lnTo>
                  <a:pt x="5410200" y="6299200"/>
                </a:lnTo>
                <a:lnTo>
                  <a:pt x="5410200" y="6311900"/>
                </a:lnTo>
                <a:lnTo>
                  <a:pt x="5410200" y="6324600"/>
                </a:lnTo>
                <a:lnTo>
                  <a:pt x="5410200" y="6337300"/>
                </a:lnTo>
                <a:lnTo>
                  <a:pt x="5410200" y="6350000"/>
                </a:lnTo>
                <a:lnTo>
                  <a:pt x="5410200" y="6362700"/>
                </a:lnTo>
                <a:lnTo>
                  <a:pt x="5410200" y="6375400"/>
                </a:lnTo>
                <a:lnTo>
                  <a:pt x="5410200" y="6388100"/>
                </a:lnTo>
                <a:lnTo>
                  <a:pt x="5410200" y="6400800"/>
                </a:lnTo>
                <a:lnTo>
                  <a:pt x="5410200" y="6413500"/>
                </a:lnTo>
                <a:lnTo>
                  <a:pt x="5410200" y="6426200"/>
                </a:lnTo>
                <a:lnTo>
                  <a:pt x="5410200" y="6438900"/>
                </a:lnTo>
                <a:lnTo>
                  <a:pt x="5410200" y="6451600"/>
                </a:lnTo>
                <a:lnTo>
                  <a:pt x="5410200" y="6464300"/>
                </a:lnTo>
                <a:lnTo>
                  <a:pt x="5410200" y="6477000"/>
                </a:lnTo>
                <a:lnTo>
                  <a:pt x="5410200" y="6489700"/>
                </a:lnTo>
                <a:lnTo>
                  <a:pt x="5410200" y="6502400"/>
                </a:lnTo>
                <a:lnTo>
                  <a:pt x="5410200" y="6515100"/>
                </a:lnTo>
                <a:lnTo>
                  <a:pt x="5410200" y="6527800"/>
                </a:lnTo>
                <a:lnTo>
                  <a:pt x="5410200" y="6540500"/>
                </a:lnTo>
                <a:lnTo>
                  <a:pt x="5410200" y="6553200"/>
                </a:lnTo>
                <a:lnTo>
                  <a:pt x="5410200" y="6565900"/>
                </a:lnTo>
                <a:lnTo>
                  <a:pt x="5410200" y="6578600"/>
                </a:lnTo>
                <a:lnTo>
                  <a:pt x="5410200" y="6591300"/>
                </a:lnTo>
                <a:lnTo>
                  <a:pt x="5410200" y="6604000"/>
                </a:lnTo>
                <a:lnTo>
                  <a:pt x="5410200" y="6616700"/>
                </a:lnTo>
                <a:lnTo>
                  <a:pt x="5410200" y="6629400"/>
                </a:lnTo>
                <a:lnTo>
                  <a:pt x="5410200" y="6642100"/>
                </a:lnTo>
                <a:lnTo>
                  <a:pt x="5410200" y="6654800"/>
                </a:lnTo>
                <a:lnTo>
                  <a:pt x="5410200" y="6667500"/>
                </a:lnTo>
                <a:lnTo>
                  <a:pt x="5410200" y="6680200"/>
                </a:lnTo>
                <a:lnTo>
                  <a:pt x="5410200" y="6692900"/>
                </a:lnTo>
                <a:lnTo>
                  <a:pt x="5410200" y="6705600"/>
                </a:lnTo>
                <a:lnTo>
                  <a:pt x="5410200" y="6718300"/>
                </a:lnTo>
                <a:lnTo>
                  <a:pt x="5410200" y="6731000"/>
                </a:lnTo>
                <a:lnTo>
                  <a:pt x="5410200" y="6743700"/>
                </a:lnTo>
                <a:lnTo>
                  <a:pt x="5410200" y="6756400"/>
                </a:lnTo>
                <a:lnTo>
                  <a:pt x="5410200" y="6769100"/>
                </a:lnTo>
                <a:lnTo>
                  <a:pt x="5410200" y="6781800"/>
                </a:lnTo>
                <a:lnTo>
                  <a:pt x="5410200" y="6794500"/>
                </a:lnTo>
                <a:lnTo>
                  <a:pt x="5410200" y="6807200"/>
                </a:lnTo>
                <a:lnTo>
                  <a:pt x="5410200" y="6819900"/>
                </a:lnTo>
                <a:lnTo>
                  <a:pt x="5410200" y="6832600"/>
                </a:lnTo>
                <a:lnTo>
                  <a:pt x="5410200" y="6845300"/>
                </a:lnTo>
                <a:lnTo>
                  <a:pt x="5410200" y="6858000"/>
                </a:lnTo>
                <a:lnTo>
                  <a:pt x="5410200" y="6870700"/>
                </a:lnTo>
                <a:lnTo>
                  <a:pt x="5410200" y="6883400"/>
                </a:lnTo>
                <a:lnTo>
                  <a:pt x="5410200" y="6896100"/>
                </a:lnTo>
                <a:lnTo>
                  <a:pt x="5410200" y="6908800"/>
                </a:lnTo>
                <a:lnTo>
                  <a:pt x="5410200" y="6921500"/>
                </a:lnTo>
                <a:lnTo>
                  <a:pt x="5410200" y="6934200"/>
                </a:lnTo>
                <a:lnTo>
                  <a:pt x="5410200" y="6946900"/>
                </a:lnTo>
                <a:lnTo>
                  <a:pt x="5410200" y="6959600"/>
                </a:lnTo>
                <a:lnTo>
                  <a:pt x="5410200" y="6972300"/>
                </a:lnTo>
                <a:lnTo>
                  <a:pt x="5410200" y="6985000"/>
                </a:lnTo>
                <a:lnTo>
                  <a:pt x="5410200" y="6997700"/>
                </a:lnTo>
                <a:lnTo>
                  <a:pt x="5410200" y="7010400"/>
                </a:lnTo>
                <a:lnTo>
                  <a:pt x="5410200" y="7023100"/>
                </a:lnTo>
                <a:lnTo>
                  <a:pt x="5410200" y="7035800"/>
                </a:lnTo>
                <a:lnTo>
                  <a:pt x="5410200" y="7048500"/>
                </a:lnTo>
                <a:lnTo>
                  <a:pt x="5410200" y="7061200"/>
                </a:lnTo>
                <a:lnTo>
                  <a:pt x="5410200" y="7073900"/>
                </a:lnTo>
                <a:lnTo>
                  <a:pt x="5410200" y="7086600"/>
                </a:lnTo>
                <a:lnTo>
                  <a:pt x="5410200" y="7099300"/>
                </a:lnTo>
                <a:lnTo>
                  <a:pt x="5410200" y="7112000"/>
                </a:lnTo>
                <a:lnTo>
                  <a:pt x="5410200" y="7124700"/>
                </a:lnTo>
                <a:lnTo>
                  <a:pt x="5410200" y="7137400"/>
                </a:lnTo>
                <a:lnTo>
                  <a:pt x="5410200" y="7150100"/>
                </a:lnTo>
                <a:lnTo>
                  <a:pt x="5410200" y="7162800"/>
                </a:lnTo>
                <a:lnTo>
                  <a:pt x="5410200" y="7175500"/>
                </a:lnTo>
                <a:lnTo>
                  <a:pt x="5410200" y="7188200"/>
                </a:lnTo>
                <a:lnTo>
                  <a:pt x="5410200" y="7200900"/>
                </a:lnTo>
                <a:lnTo>
                  <a:pt x="5410200" y="7213600"/>
                </a:lnTo>
                <a:lnTo>
                  <a:pt x="5410200" y="7226300"/>
                </a:lnTo>
                <a:lnTo>
                  <a:pt x="5410200" y="7239000"/>
                </a:lnTo>
                <a:lnTo>
                  <a:pt x="5410200" y="7251700"/>
                </a:lnTo>
                <a:lnTo>
                  <a:pt x="5410200" y="7264400"/>
                </a:lnTo>
                <a:lnTo>
                  <a:pt x="5410200" y="7277100"/>
                </a:lnTo>
                <a:lnTo>
                  <a:pt x="5410200" y="7289800"/>
                </a:lnTo>
                <a:lnTo>
                  <a:pt x="5410200" y="7302500"/>
                </a:lnTo>
                <a:lnTo>
                  <a:pt x="5410200" y="7315200"/>
                </a:lnTo>
                <a:lnTo>
                  <a:pt x="5410200" y="7327900"/>
                </a:lnTo>
                <a:lnTo>
                  <a:pt x="5410200" y="7340600"/>
                </a:lnTo>
                <a:lnTo>
                  <a:pt x="5410200" y="7353300"/>
                </a:lnTo>
                <a:lnTo>
                  <a:pt x="5410200" y="7366000"/>
                </a:lnTo>
                <a:lnTo>
                  <a:pt x="5410200" y="7378700"/>
                </a:lnTo>
                <a:lnTo>
                  <a:pt x="5410200" y="7391400"/>
                </a:lnTo>
                <a:lnTo>
                  <a:pt x="5410200" y="7404100"/>
                </a:lnTo>
                <a:lnTo>
                  <a:pt x="5410200" y="7416800"/>
                </a:lnTo>
                <a:lnTo>
                  <a:pt x="5410200" y="7429500"/>
                </a:lnTo>
                <a:lnTo>
                  <a:pt x="5410200" y="7442200"/>
                </a:lnTo>
                <a:lnTo>
                  <a:pt x="5410200" y="7454900"/>
                </a:lnTo>
                <a:lnTo>
                  <a:pt x="5410200" y="7467600"/>
                </a:lnTo>
                <a:lnTo>
                  <a:pt x="5410200" y="7480300"/>
                </a:lnTo>
                <a:lnTo>
                  <a:pt x="5410200" y="7493000"/>
                </a:lnTo>
                <a:lnTo>
                  <a:pt x="5410200" y="7505700"/>
                </a:lnTo>
                <a:lnTo>
                  <a:pt x="5410200" y="7518400"/>
                </a:lnTo>
                <a:lnTo>
                  <a:pt x="5410200" y="7531100"/>
                </a:lnTo>
                <a:lnTo>
                  <a:pt x="5410200" y="7543800"/>
                </a:lnTo>
                <a:lnTo>
                  <a:pt x="5410200" y="7556500"/>
                </a:lnTo>
                <a:lnTo>
                  <a:pt x="5410200" y="7569200"/>
                </a:lnTo>
                <a:lnTo>
                  <a:pt x="5410200" y="7581900"/>
                </a:lnTo>
                <a:lnTo>
                  <a:pt x="5410200" y="7594600"/>
                </a:lnTo>
                <a:lnTo>
                  <a:pt x="5410200" y="7607300"/>
                </a:lnTo>
                <a:lnTo>
                  <a:pt x="5410200" y="7620000"/>
                </a:lnTo>
                <a:lnTo>
                  <a:pt x="5410200" y="7632700"/>
                </a:lnTo>
                <a:lnTo>
                  <a:pt x="5410200" y="7645400"/>
                </a:lnTo>
                <a:lnTo>
                  <a:pt x="5410200" y="7658100"/>
                </a:lnTo>
                <a:lnTo>
                  <a:pt x="5410200" y="7670800"/>
                </a:lnTo>
                <a:lnTo>
                  <a:pt x="5410200" y="7683500"/>
                </a:lnTo>
                <a:lnTo>
                  <a:pt x="5410200" y="7696200"/>
                </a:lnTo>
                <a:lnTo>
                  <a:pt x="5410200" y="7708900"/>
                </a:lnTo>
                <a:lnTo>
                  <a:pt x="5410200" y="7721600"/>
                </a:lnTo>
                <a:lnTo>
                  <a:pt x="5410200" y="7734300"/>
                </a:lnTo>
                <a:lnTo>
                  <a:pt x="5410200" y="7747000"/>
                </a:lnTo>
                <a:lnTo>
                  <a:pt x="5410200" y="7759700"/>
                </a:lnTo>
                <a:lnTo>
                  <a:pt x="5410200" y="7772400"/>
                </a:lnTo>
                <a:lnTo>
                  <a:pt x="5410200" y="7785100"/>
                </a:lnTo>
                <a:lnTo>
                  <a:pt x="5410200" y="7797800"/>
                </a:lnTo>
                <a:lnTo>
                  <a:pt x="5410200" y="7810500"/>
                </a:lnTo>
                <a:lnTo>
                  <a:pt x="5410200" y="7823200"/>
                </a:lnTo>
                <a:lnTo>
                  <a:pt x="5410200" y="7835900"/>
                </a:lnTo>
                <a:lnTo>
                  <a:pt x="5410200" y="7848600"/>
                </a:lnTo>
                <a:lnTo>
                  <a:pt x="5410200" y="7861300"/>
                </a:lnTo>
                <a:lnTo>
                  <a:pt x="5410200" y="7874000"/>
                </a:lnTo>
                <a:lnTo>
                  <a:pt x="5410200" y="7886700"/>
                </a:lnTo>
                <a:lnTo>
                  <a:pt x="5410200" y="7899400"/>
                </a:lnTo>
                <a:lnTo>
                  <a:pt x="5410200" y="7912100"/>
                </a:lnTo>
                <a:lnTo>
                  <a:pt x="5410200" y="7924800"/>
                </a:lnTo>
                <a:lnTo>
                  <a:pt x="5410200" y="7937500"/>
                </a:lnTo>
                <a:lnTo>
                  <a:pt x="5410200" y="7950200"/>
                </a:lnTo>
                <a:lnTo>
                  <a:pt x="5410200" y="7962900"/>
                </a:lnTo>
                <a:lnTo>
                  <a:pt x="5410200" y="7975600"/>
                </a:lnTo>
                <a:lnTo>
                  <a:pt x="5410200" y="7988300"/>
                </a:lnTo>
                <a:lnTo>
                  <a:pt x="5410200" y="8001000"/>
                </a:lnTo>
                <a:lnTo>
                  <a:pt x="5410200" y="8013700"/>
                </a:lnTo>
                <a:lnTo>
                  <a:pt x="5410200" y="8026400"/>
                </a:lnTo>
                <a:lnTo>
                  <a:pt x="5410200" y="8039100"/>
                </a:lnTo>
                <a:lnTo>
                  <a:pt x="5410200" y="8051800"/>
                </a:lnTo>
                <a:lnTo>
                  <a:pt x="5410200" y="8064500"/>
                </a:lnTo>
                <a:lnTo>
                  <a:pt x="5410200" y="8077200"/>
                </a:lnTo>
                <a:lnTo>
                  <a:pt x="5410200" y="8089900"/>
                </a:lnTo>
                <a:lnTo>
                  <a:pt x="5410200" y="8102600"/>
                </a:lnTo>
                <a:lnTo>
                  <a:pt x="5410200" y="8115300"/>
                </a:lnTo>
                <a:lnTo>
                  <a:pt x="5410200" y="8128000"/>
                </a:lnTo>
                <a:lnTo>
                  <a:pt x="5410200" y="8140700"/>
                </a:lnTo>
                <a:lnTo>
                  <a:pt x="5410200" y="8153400"/>
                </a:lnTo>
                <a:lnTo>
                  <a:pt x="5410200" y="8166100"/>
                </a:lnTo>
                <a:lnTo>
                  <a:pt x="5410200" y="8178800"/>
                </a:lnTo>
                <a:lnTo>
                  <a:pt x="5410200" y="8191500"/>
                </a:lnTo>
                <a:lnTo>
                  <a:pt x="5410200" y="8204200"/>
                </a:lnTo>
                <a:lnTo>
                  <a:pt x="5410200" y="8216900"/>
                </a:lnTo>
                <a:lnTo>
                  <a:pt x="5410200" y="8229600"/>
                </a:lnTo>
                <a:lnTo>
                  <a:pt x="5410200" y="8242300"/>
                </a:lnTo>
                <a:lnTo>
                  <a:pt x="5410200" y="8255000"/>
                </a:lnTo>
                <a:lnTo>
                  <a:pt x="5410200" y="8267700"/>
                </a:lnTo>
                <a:lnTo>
                  <a:pt x="5410200" y="8280400"/>
                </a:lnTo>
                <a:lnTo>
                  <a:pt x="5410200" y="8293100"/>
                </a:lnTo>
                <a:lnTo>
                  <a:pt x="5410200" y="8305800"/>
                </a:lnTo>
                <a:lnTo>
                  <a:pt x="5410200" y="8318500"/>
                </a:lnTo>
                <a:lnTo>
                  <a:pt x="5410200" y="8331200"/>
                </a:lnTo>
                <a:lnTo>
                  <a:pt x="5410200" y="8343900"/>
                </a:lnTo>
                <a:lnTo>
                  <a:pt x="5410200" y="8356600"/>
                </a:lnTo>
                <a:lnTo>
                  <a:pt x="5410200" y="8369300"/>
                </a:lnTo>
                <a:lnTo>
                  <a:pt x="5410200" y="8382000"/>
                </a:lnTo>
                <a:lnTo>
                  <a:pt x="5410200" y="8394700"/>
                </a:lnTo>
                <a:lnTo>
                  <a:pt x="5410200" y="8407400"/>
                </a:lnTo>
                <a:lnTo>
                  <a:pt x="5410200" y="8420100"/>
                </a:lnTo>
                <a:lnTo>
                  <a:pt x="5410200" y="8432800"/>
                </a:lnTo>
                <a:lnTo>
                  <a:pt x="5410200" y="8445500"/>
                </a:lnTo>
                <a:lnTo>
                  <a:pt x="5410200" y="8458200"/>
                </a:lnTo>
                <a:lnTo>
                  <a:pt x="5410200" y="8470900"/>
                </a:lnTo>
                <a:lnTo>
                  <a:pt x="5410200" y="8483600"/>
                </a:lnTo>
                <a:lnTo>
                  <a:pt x="5410200" y="8496300"/>
                </a:lnTo>
                <a:lnTo>
                  <a:pt x="5410200" y="8509000"/>
                </a:lnTo>
                <a:lnTo>
                  <a:pt x="5410200" y="8521700"/>
                </a:lnTo>
                <a:lnTo>
                  <a:pt x="5410200" y="8534400"/>
                </a:lnTo>
                <a:lnTo>
                  <a:pt x="5410200" y="8547100"/>
                </a:lnTo>
                <a:lnTo>
                  <a:pt x="5410200" y="8559800"/>
                </a:lnTo>
                <a:lnTo>
                  <a:pt x="5410200" y="8572500"/>
                </a:lnTo>
                <a:lnTo>
                  <a:pt x="5410200" y="8585200"/>
                </a:lnTo>
                <a:lnTo>
                  <a:pt x="5410200" y="8597900"/>
                </a:lnTo>
                <a:lnTo>
                  <a:pt x="5410200" y="8610600"/>
                </a:lnTo>
                <a:lnTo>
                  <a:pt x="5410200" y="8623300"/>
                </a:lnTo>
                <a:lnTo>
                  <a:pt x="5410200" y="8636000"/>
                </a:lnTo>
                <a:lnTo>
                  <a:pt x="5410200" y="8648700"/>
                </a:lnTo>
                <a:lnTo>
                  <a:pt x="5410200" y="8661400"/>
                </a:lnTo>
                <a:lnTo>
                  <a:pt x="5410200" y="8674100"/>
                </a:lnTo>
                <a:lnTo>
                  <a:pt x="5410200" y="8686800"/>
                </a:lnTo>
                <a:lnTo>
                  <a:pt x="5410200" y="8699500"/>
                </a:lnTo>
                <a:lnTo>
                  <a:pt x="5410200" y="8712200"/>
                </a:lnTo>
                <a:lnTo>
                  <a:pt x="5410200" y="8724900"/>
                </a:lnTo>
                <a:lnTo>
                  <a:pt x="5410200" y="8737600"/>
                </a:lnTo>
                <a:lnTo>
                  <a:pt x="5410200" y="8750300"/>
                </a:lnTo>
                <a:lnTo>
                  <a:pt x="5410200" y="8763000"/>
                </a:lnTo>
                <a:lnTo>
                  <a:pt x="5410200" y="8775700"/>
                </a:lnTo>
                <a:lnTo>
                  <a:pt x="5410200" y="8788400"/>
                </a:lnTo>
                <a:lnTo>
                  <a:pt x="5410200" y="8801100"/>
                </a:lnTo>
                <a:lnTo>
                  <a:pt x="5410200" y="8813800"/>
                </a:lnTo>
                <a:lnTo>
                  <a:pt x="5410200" y="8826500"/>
                </a:lnTo>
                <a:lnTo>
                  <a:pt x="5410200" y="8839200"/>
                </a:lnTo>
                <a:lnTo>
                  <a:pt x="5410200" y="8851900"/>
                </a:lnTo>
                <a:lnTo>
                  <a:pt x="5410200" y="8864600"/>
                </a:lnTo>
                <a:lnTo>
                  <a:pt x="5410200" y="8877300"/>
                </a:lnTo>
                <a:lnTo>
                  <a:pt x="5410200" y="8890000"/>
                </a:lnTo>
                <a:lnTo>
                  <a:pt x="5410200" y="8902700"/>
                </a:lnTo>
                <a:lnTo>
                  <a:pt x="5410200" y="8915400"/>
                </a:lnTo>
                <a:lnTo>
                  <a:pt x="5410200" y="8928100"/>
                </a:lnTo>
                <a:lnTo>
                  <a:pt x="5410200" y="8940800"/>
                </a:lnTo>
                <a:lnTo>
                  <a:pt x="5410200" y="8953500"/>
                </a:lnTo>
                <a:lnTo>
                  <a:pt x="5410200" y="8966200"/>
                </a:lnTo>
                <a:lnTo>
                  <a:pt x="5410200" y="8978900"/>
                </a:lnTo>
                <a:lnTo>
                  <a:pt x="5410200" y="8991600"/>
                </a:lnTo>
                <a:lnTo>
                  <a:pt x="5410200" y="9004300"/>
                </a:lnTo>
                <a:lnTo>
                  <a:pt x="5410200" y="9017000"/>
                </a:lnTo>
                <a:lnTo>
                  <a:pt x="5410200" y="9029700"/>
                </a:lnTo>
                <a:lnTo>
                  <a:pt x="5410200" y="9042400"/>
                </a:lnTo>
                <a:lnTo>
                  <a:pt x="5410200" y="9055100"/>
                </a:lnTo>
                <a:lnTo>
                  <a:pt x="5410200" y="9067800"/>
                </a:lnTo>
                <a:lnTo>
                  <a:pt x="5410200" y="9080500"/>
                </a:lnTo>
                <a:lnTo>
                  <a:pt x="5410200" y="9093200"/>
                </a:lnTo>
                <a:lnTo>
                  <a:pt x="5410200" y="9105900"/>
                </a:lnTo>
                <a:lnTo>
                  <a:pt x="5410200" y="9118600"/>
                </a:lnTo>
                <a:lnTo>
                  <a:pt x="0" y="9131300"/>
                </a:lnTo>
                <a:lnTo>
                  <a:pt x="0" y="9118600"/>
                </a:lnTo>
                <a:lnTo>
                  <a:pt x="0" y="9105900"/>
                </a:lnTo>
                <a:lnTo>
                  <a:pt x="0" y="9093200"/>
                </a:lnTo>
                <a:lnTo>
                  <a:pt x="0" y="9080500"/>
                </a:lnTo>
                <a:lnTo>
                  <a:pt x="0" y="9067800"/>
                </a:lnTo>
                <a:lnTo>
                  <a:pt x="0" y="9055100"/>
                </a:lnTo>
                <a:lnTo>
                  <a:pt x="0" y="9042400"/>
                </a:lnTo>
                <a:lnTo>
                  <a:pt x="0" y="9029700"/>
                </a:lnTo>
                <a:lnTo>
                  <a:pt x="0" y="9017000"/>
                </a:lnTo>
                <a:lnTo>
                  <a:pt x="0" y="9004300"/>
                </a:lnTo>
                <a:lnTo>
                  <a:pt x="0" y="8991600"/>
                </a:lnTo>
                <a:lnTo>
                  <a:pt x="0" y="8978900"/>
                </a:lnTo>
                <a:lnTo>
                  <a:pt x="0" y="8966200"/>
                </a:lnTo>
                <a:lnTo>
                  <a:pt x="0" y="8953500"/>
                </a:lnTo>
                <a:lnTo>
                  <a:pt x="0" y="8940800"/>
                </a:lnTo>
                <a:lnTo>
                  <a:pt x="0" y="8928100"/>
                </a:lnTo>
                <a:lnTo>
                  <a:pt x="0" y="8915400"/>
                </a:lnTo>
                <a:lnTo>
                  <a:pt x="0" y="8902700"/>
                </a:lnTo>
                <a:lnTo>
                  <a:pt x="0" y="8890000"/>
                </a:lnTo>
                <a:lnTo>
                  <a:pt x="0" y="8877300"/>
                </a:lnTo>
                <a:lnTo>
                  <a:pt x="0" y="8864600"/>
                </a:lnTo>
                <a:lnTo>
                  <a:pt x="0" y="8851900"/>
                </a:lnTo>
                <a:lnTo>
                  <a:pt x="0" y="8839200"/>
                </a:lnTo>
                <a:lnTo>
                  <a:pt x="0" y="8826500"/>
                </a:lnTo>
                <a:lnTo>
                  <a:pt x="0" y="8813800"/>
                </a:lnTo>
                <a:lnTo>
                  <a:pt x="0" y="8801100"/>
                </a:lnTo>
                <a:lnTo>
                  <a:pt x="0" y="8788400"/>
                </a:lnTo>
                <a:lnTo>
                  <a:pt x="0" y="8775700"/>
                </a:lnTo>
                <a:lnTo>
                  <a:pt x="0" y="8763000"/>
                </a:lnTo>
                <a:lnTo>
                  <a:pt x="0" y="8750300"/>
                </a:lnTo>
                <a:lnTo>
                  <a:pt x="0" y="8737600"/>
                </a:lnTo>
                <a:lnTo>
                  <a:pt x="0" y="8724900"/>
                </a:lnTo>
                <a:lnTo>
                  <a:pt x="0" y="8712200"/>
                </a:lnTo>
                <a:lnTo>
                  <a:pt x="0" y="8699500"/>
                </a:lnTo>
                <a:lnTo>
                  <a:pt x="0" y="8686800"/>
                </a:lnTo>
                <a:lnTo>
                  <a:pt x="0" y="8674100"/>
                </a:lnTo>
                <a:lnTo>
                  <a:pt x="0" y="8661400"/>
                </a:lnTo>
                <a:lnTo>
                  <a:pt x="0" y="8648700"/>
                </a:lnTo>
                <a:lnTo>
                  <a:pt x="0" y="8636000"/>
                </a:lnTo>
                <a:lnTo>
                  <a:pt x="0" y="8623300"/>
                </a:lnTo>
                <a:lnTo>
                  <a:pt x="0" y="8610600"/>
                </a:lnTo>
                <a:lnTo>
                  <a:pt x="0" y="8597900"/>
                </a:lnTo>
                <a:lnTo>
                  <a:pt x="0" y="8585200"/>
                </a:lnTo>
                <a:lnTo>
                  <a:pt x="0" y="8572500"/>
                </a:lnTo>
                <a:lnTo>
                  <a:pt x="0" y="8559800"/>
                </a:lnTo>
                <a:lnTo>
                  <a:pt x="0" y="8547100"/>
                </a:lnTo>
                <a:lnTo>
                  <a:pt x="0" y="8534400"/>
                </a:lnTo>
                <a:lnTo>
                  <a:pt x="0" y="8521700"/>
                </a:lnTo>
                <a:lnTo>
                  <a:pt x="0" y="8509000"/>
                </a:lnTo>
                <a:lnTo>
                  <a:pt x="0" y="8496300"/>
                </a:lnTo>
                <a:lnTo>
                  <a:pt x="0" y="8483600"/>
                </a:lnTo>
                <a:lnTo>
                  <a:pt x="0" y="8470900"/>
                </a:lnTo>
                <a:lnTo>
                  <a:pt x="0" y="8458200"/>
                </a:lnTo>
                <a:lnTo>
                  <a:pt x="0" y="8445500"/>
                </a:lnTo>
                <a:lnTo>
                  <a:pt x="0" y="8432800"/>
                </a:lnTo>
                <a:lnTo>
                  <a:pt x="0" y="8420100"/>
                </a:lnTo>
                <a:lnTo>
                  <a:pt x="0" y="8407400"/>
                </a:lnTo>
                <a:lnTo>
                  <a:pt x="0" y="8394700"/>
                </a:lnTo>
                <a:lnTo>
                  <a:pt x="0" y="8382000"/>
                </a:lnTo>
                <a:lnTo>
                  <a:pt x="0" y="8369300"/>
                </a:lnTo>
                <a:lnTo>
                  <a:pt x="0" y="8356600"/>
                </a:lnTo>
                <a:lnTo>
                  <a:pt x="0" y="8343900"/>
                </a:lnTo>
                <a:lnTo>
                  <a:pt x="0" y="8331200"/>
                </a:lnTo>
                <a:lnTo>
                  <a:pt x="0" y="8318500"/>
                </a:lnTo>
                <a:lnTo>
                  <a:pt x="0" y="8305800"/>
                </a:lnTo>
                <a:lnTo>
                  <a:pt x="0" y="8293100"/>
                </a:lnTo>
                <a:lnTo>
                  <a:pt x="0" y="8280400"/>
                </a:lnTo>
                <a:lnTo>
                  <a:pt x="0" y="8267700"/>
                </a:lnTo>
                <a:lnTo>
                  <a:pt x="0" y="8255000"/>
                </a:lnTo>
                <a:lnTo>
                  <a:pt x="0" y="8242300"/>
                </a:lnTo>
                <a:lnTo>
                  <a:pt x="0" y="8229600"/>
                </a:lnTo>
                <a:lnTo>
                  <a:pt x="0" y="8216900"/>
                </a:lnTo>
                <a:lnTo>
                  <a:pt x="0" y="8204200"/>
                </a:lnTo>
                <a:lnTo>
                  <a:pt x="0" y="8191500"/>
                </a:lnTo>
                <a:lnTo>
                  <a:pt x="0" y="8178800"/>
                </a:lnTo>
                <a:lnTo>
                  <a:pt x="0" y="8166100"/>
                </a:lnTo>
                <a:lnTo>
                  <a:pt x="0" y="8153400"/>
                </a:lnTo>
                <a:lnTo>
                  <a:pt x="0" y="8140700"/>
                </a:lnTo>
                <a:lnTo>
                  <a:pt x="0" y="8128000"/>
                </a:lnTo>
                <a:lnTo>
                  <a:pt x="0" y="8115300"/>
                </a:lnTo>
                <a:lnTo>
                  <a:pt x="0" y="8102600"/>
                </a:lnTo>
                <a:lnTo>
                  <a:pt x="0" y="8089900"/>
                </a:lnTo>
                <a:lnTo>
                  <a:pt x="0" y="8077200"/>
                </a:lnTo>
                <a:lnTo>
                  <a:pt x="0" y="8064500"/>
                </a:lnTo>
                <a:lnTo>
                  <a:pt x="0" y="8051800"/>
                </a:lnTo>
                <a:lnTo>
                  <a:pt x="0" y="8039100"/>
                </a:lnTo>
                <a:lnTo>
                  <a:pt x="0" y="8026400"/>
                </a:lnTo>
                <a:lnTo>
                  <a:pt x="0" y="8013700"/>
                </a:lnTo>
                <a:lnTo>
                  <a:pt x="0" y="8001000"/>
                </a:lnTo>
                <a:lnTo>
                  <a:pt x="0" y="7988300"/>
                </a:lnTo>
                <a:lnTo>
                  <a:pt x="0" y="7975600"/>
                </a:lnTo>
                <a:lnTo>
                  <a:pt x="0" y="7962900"/>
                </a:lnTo>
                <a:lnTo>
                  <a:pt x="0" y="7950200"/>
                </a:lnTo>
                <a:lnTo>
                  <a:pt x="0" y="7937500"/>
                </a:lnTo>
                <a:lnTo>
                  <a:pt x="0" y="7924800"/>
                </a:lnTo>
                <a:lnTo>
                  <a:pt x="0" y="7912100"/>
                </a:lnTo>
                <a:lnTo>
                  <a:pt x="0" y="7899400"/>
                </a:lnTo>
                <a:lnTo>
                  <a:pt x="0" y="7886700"/>
                </a:lnTo>
                <a:lnTo>
                  <a:pt x="0" y="7874000"/>
                </a:lnTo>
                <a:lnTo>
                  <a:pt x="0" y="7861300"/>
                </a:lnTo>
                <a:lnTo>
                  <a:pt x="0" y="7848600"/>
                </a:lnTo>
                <a:lnTo>
                  <a:pt x="0" y="7835900"/>
                </a:lnTo>
                <a:lnTo>
                  <a:pt x="0" y="7823200"/>
                </a:lnTo>
                <a:lnTo>
                  <a:pt x="0" y="7810500"/>
                </a:lnTo>
                <a:lnTo>
                  <a:pt x="0" y="7797800"/>
                </a:lnTo>
                <a:lnTo>
                  <a:pt x="0" y="7785100"/>
                </a:lnTo>
                <a:lnTo>
                  <a:pt x="0" y="7772400"/>
                </a:lnTo>
                <a:lnTo>
                  <a:pt x="0" y="7759700"/>
                </a:lnTo>
                <a:lnTo>
                  <a:pt x="0" y="7747000"/>
                </a:lnTo>
                <a:lnTo>
                  <a:pt x="0" y="7734300"/>
                </a:lnTo>
                <a:lnTo>
                  <a:pt x="0" y="7721600"/>
                </a:lnTo>
                <a:lnTo>
                  <a:pt x="0" y="7708900"/>
                </a:lnTo>
                <a:lnTo>
                  <a:pt x="0" y="7696200"/>
                </a:lnTo>
                <a:lnTo>
                  <a:pt x="0" y="7683500"/>
                </a:lnTo>
                <a:lnTo>
                  <a:pt x="0" y="7670800"/>
                </a:lnTo>
                <a:lnTo>
                  <a:pt x="0" y="7658100"/>
                </a:lnTo>
                <a:lnTo>
                  <a:pt x="0" y="7645400"/>
                </a:lnTo>
                <a:lnTo>
                  <a:pt x="0" y="7632700"/>
                </a:lnTo>
                <a:lnTo>
                  <a:pt x="0" y="7620000"/>
                </a:lnTo>
                <a:lnTo>
                  <a:pt x="0" y="7607300"/>
                </a:lnTo>
                <a:lnTo>
                  <a:pt x="0" y="7594600"/>
                </a:lnTo>
                <a:lnTo>
                  <a:pt x="0" y="7581900"/>
                </a:lnTo>
                <a:lnTo>
                  <a:pt x="0" y="7569200"/>
                </a:lnTo>
                <a:lnTo>
                  <a:pt x="0" y="7556500"/>
                </a:lnTo>
                <a:lnTo>
                  <a:pt x="0" y="7543800"/>
                </a:lnTo>
                <a:lnTo>
                  <a:pt x="0" y="7531100"/>
                </a:lnTo>
                <a:lnTo>
                  <a:pt x="0" y="7518400"/>
                </a:lnTo>
                <a:lnTo>
                  <a:pt x="0" y="7505700"/>
                </a:lnTo>
                <a:lnTo>
                  <a:pt x="0" y="7493000"/>
                </a:lnTo>
                <a:lnTo>
                  <a:pt x="0" y="7480300"/>
                </a:lnTo>
                <a:lnTo>
                  <a:pt x="0" y="7467600"/>
                </a:lnTo>
                <a:lnTo>
                  <a:pt x="0" y="7454900"/>
                </a:lnTo>
                <a:lnTo>
                  <a:pt x="0" y="7442200"/>
                </a:lnTo>
                <a:lnTo>
                  <a:pt x="0" y="7429500"/>
                </a:lnTo>
                <a:lnTo>
                  <a:pt x="0" y="7416800"/>
                </a:lnTo>
                <a:lnTo>
                  <a:pt x="0" y="7404100"/>
                </a:lnTo>
                <a:lnTo>
                  <a:pt x="0" y="7391400"/>
                </a:lnTo>
                <a:lnTo>
                  <a:pt x="0" y="7378700"/>
                </a:lnTo>
                <a:lnTo>
                  <a:pt x="0" y="7366000"/>
                </a:lnTo>
                <a:lnTo>
                  <a:pt x="0" y="7353300"/>
                </a:lnTo>
                <a:lnTo>
                  <a:pt x="0" y="7340600"/>
                </a:lnTo>
                <a:lnTo>
                  <a:pt x="0" y="7327900"/>
                </a:lnTo>
                <a:lnTo>
                  <a:pt x="0" y="7315200"/>
                </a:lnTo>
                <a:lnTo>
                  <a:pt x="0" y="7302500"/>
                </a:lnTo>
                <a:lnTo>
                  <a:pt x="0" y="7289800"/>
                </a:lnTo>
                <a:lnTo>
                  <a:pt x="0" y="7277100"/>
                </a:lnTo>
                <a:lnTo>
                  <a:pt x="0" y="7264400"/>
                </a:lnTo>
                <a:lnTo>
                  <a:pt x="0" y="7251700"/>
                </a:lnTo>
                <a:lnTo>
                  <a:pt x="0" y="7239000"/>
                </a:lnTo>
                <a:lnTo>
                  <a:pt x="0" y="7226300"/>
                </a:lnTo>
                <a:lnTo>
                  <a:pt x="0" y="7213600"/>
                </a:lnTo>
                <a:lnTo>
                  <a:pt x="0" y="7200900"/>
                </a:lnTo>
                <a:lnTo>
                  <a:pt x="0" y="7188200"/>
                </a:lnTo>
                <a:lnTo>
                  <a:pt x="0" y="7175500"/>
                </a:lnTo>
                <a:lnTo>
                  <a:pt x="0" y="7162800"/>
                </a:lnTo>
                <a:lnTo>
                  <a:pt x="0" y="7150100"/>
                </a:lnTo>
                <a:lnTo>
                  <a:pt x="0" y="7137400"/>
                </a:lnTo>
                <a:lnTo>
                  <a:pt x="0" y="7124700"/>
                </a:lnTo>
                <a:lnTo>
                  <a:pt x="0" y="7112000"/>
                </a:lnTo>
                <a:lnTo>
                  <a:pt x="0" y="7099300"/>
                </a:lnTo>
                <a:lnTo>
                  <a:pt x="0" y="7086600"/>
                </a:lnTo>
                <a:lnTo>
                  <a:pt x="0" y="7073900"/>
                </a:lnTo>
                <a:lnTo>
                  <a:pt x="0" y="7061200"/>
                </a:lnTo>
                <a:lnTo>
                  <a:pt x="0" y="7048500"/>
                </a:lnTo>
                <a:lnTo>
                  <a:pt x="0" y="7035800"/>
                </a:lnTo>
                <a:lnTo>
                  <a:pt x="0" y="7023100"/>
                </a:lnTo>
                <a:lnTo>
                  <a:pt x="0" y="7010400"/>
                </a:lnTo>
                <a:lnTo>
                  <a:pt x="0" y="6997700"/>
                </a:lnTo>
                <a:lnTo>
                  <a:pt x="0" y="6985000"/>
                </a:lnTo>
                <a:lnTo>
                  <a:pt x="0" y="6972300"/>
                </a:lnTo>
                <a:lnTo>
                  <a:pt x="0" y="6959600"/>
                </a:lnTo>
                <a:lnTo>
                  <a:pt x="0" y="6946900"/>
                </a:lnTo>
                <a:lnTo>
                  <a:pt x="0" y="6934200"/>
                </a:lnTo>
                <a:lnTo>
                  <a:pt x="0" y="6921500"/>
                </a:lnTo>
                <a:lnTo>
                  <a:pt x="0" y="6908800"/>
                </a:lnTo>
                <a:lnTo>
                  <a:pt x="0" y="6896100"/>
                </a:lnTo>
                <a:lnTo>
                  <a:pt x="0" y="6883400"/>
                </a:lnTo>
                <a:lnTo>
                  <a:pt x="0" y="6870700"/>
                </a:lnTo>
                <a:lnTo>
                  <a:pt x="0" y="6858000"/>
                </a:lnTo>
                <a:lnTo>
                  <a:pt x="0" y="6845300"/>
                </a:lnTo>
                <a:lnTo>
                  <a:pt x="0" y="6832600"/>
                </a:lnTo>
                <a:lnTo>
                  <a:pt x="0" y="6819900"/>
                </a:lnTo>
                <a:lnTo>
                  <a:pt x="0" y="6807200"/>
                </a:lnTo>
                <a:lnTo>
                  <a:pt x="0" y="6794500"/>
                </a:lnTo>
                <a:lnTo>
                  <a:pt x="0" y="6781800"/>
                </a:lnTo>
                <a:lnTo>
                  <a:pt x="0" y="6769100"/>
                </a:lnTo>
                <a:lnTo>
                  <a:pt x="0" y="6756400"/>
                </a:lnTo>
                <a:lnTo>
                  <a:pt x="0" y="6743700"/>
                </a:lnTo>
                <a:lnTo>
                  <a:pt x="0" y="6731000"/>
                </a:lnTo>
                <a:lnTo>
                  <a:pt x="0" y="6718300"/>
                </a:lnTo>
                <a:lnTo>
                  <a:pt x="0" y="6705600"/>
                </a:lnTo>
                <a:lnTo>
                  <a:pt x="0" y="6692900"/>
                </a:lnTo>
                <a:lnTo>
                  <a:pt x="0" y="6680200"/>
                </a:lnTo>
                <a:lnTo>
                  <a:pt x="0" y="6667500"/>
                </a:lnTo>
                <a:lnTo>
                  <a:pt x="0" y="6654800"/>
                </a:lnTo>
                <a:lnTo>
                  <a:pt x="0" y="6642100"/>
                </a:lnTo>
                <a:lnTo>
                  <a:pt x="0" y="6629400"/>
                </a:lnTo>
                <a:lnTo>
                  <a:pt x="0" y="6616700"/>
                </a:lnTo>
                <a:lnTo>
                  <a:pt x="0" y="6604000"/>
                </a:lnTo>
                <a:lnTo>
                  <a:pt x="0" y="6591300"/>
                </a:lnTo>
                <a:lnTo>
                  <a:pt x="0" y="6578600"/>
                </a:lnTo>
                <a:lnTo>
                  <a:pt x="0" y="6565900"/>
                </a:lnTo>
                <a:lnTo>
                  <a:pt x="0" y="6553200"/>
                </a:lnTo>
                <a:lnTo>
                  <a:pt x="0" y="6540500"/>
                </a:lnTo>
                <a:lnTo>
                  <a:pt x="0" y="6527800"/>
                </a:lnTo>
                <a:lnTo>
                  <a:pt x="0" y="6515100"/>
                </a:lnTo>
                <a:lnTo>
                  <a:pt x="0" y="6502400"/>
                </a:lnTo>
                <a:lnTo>
                  <a:pt x="0" y="6489700"/>
                </a:lnTo>
                <a:lnTo>
                  <a:pt x="0" y="6477000"/>
                </a:lnTo>
                <a:lnTo>
                  <a:pt x="0" y="6464300"/>
                </a:lnTo>
                <a:lnTo>
                  <a:pt x="0" y="6451600"/>
                </a:lnTo>
                <a:lnTo>
                  <a:pt x="0" y="6438900"/>
                </a:lnTo>
                <a:lnTo>
                  <a:pt x="0" y="6426200"/>
                </a:lnTo>
                <a:lnTo>
                  <a:pt x="0" y="6413500"/>
                </a:lnTo>
                <a:lnTo>
                  <a:pt x="0" y="6400800"/>
                </a:lnTo>
                <a:lnTo>
                  <a:pt x="0" y="6388100"/>
                </a:lnTo>
                <a:lnTo>
                  <a:pt x="0" y="6375400"/>
                </a:lnTo>
                <a:lnTo>
                  <a:pt x="0" y="6362700"/>
                </a:lnTo>
                <a:lnTo>
                  <a:pt x="0" y="6350000"/>
                </a:lnTo>
                <a:lnTo>
                  <a:pt x="0" y="6337300"/>
                </a:lnTo>
                <a:lnTo>
                  <a:pt x="0" y="6324600"/>
                </a:lnTo>
                <a:lnTo>
                  <a:pt x="0" y="6311900"/>
                </a:lnTo>
                <a:lnTo>
                  <a:pt x="0" y="6299200"/>
                </a:lnTo>
                <a:lnTo>
                  <a:pt x="0" y="6286500"/>
                </a:lnTo>
                <a:lnTo>
                  <a:pt x="0" y="6273800"/>
                </a:lnTo>
                <a:lnTo>
                  <a:pt x="0" y="6261100"/>
                </a:lnTo>
                <a:lnTo>
                  <a:pt x="0" y="6248400"/>
                </a:lnTo>
                <a:lnTo>
                  <a:pt x="0" y="6235700"/>
                </a:lnTo>
                <a:lnTo>
                  <a:pt x="0" y="6223000"/>
                </a:lnTo>
                <a:lnTo>
                  <a:pt x="0" y="6210300"/>
                </a:lnTo>
                <a:lnTo>
                  <a:pt x="0" y="6197600"/>
                </a:lnTo>
                <a:lnTo>
                  <a:pt x="0" y="6184900"/>
                </a:lnTo>
                <a:lnTo>
                  <a:pt x="0" y="6172200"/>
                </a:lnTo>
                <a:lnTo>
                  <a:pt x="0" y="6159500"/>
                </a:lnTo>
                <a:lnTo>
                  <a:pt x="0" y="6146800"/>
                </a:lnTo>
                <a:lnTo>
                  <a:pt x="0" y="6134100"/>
                </a:lnTo>
                <a:lnTo>
                  <a:pt x="0" y="6121400"/>
                </a:lnTo>
                <a:lnTo>
                  <a:pt x="0" y="6108700"/>
                </a:lnTo>
                <a:lnTo>
                  <a:pt x="0" y="6096000"/>
                </a:lnTo>
                <a:lnTo>
                  <a:pt x="0" y="6083300"/>
                </a:lnTo>
                <a:lnTo>
                  <a:pt x="0" y="6070600"/>
                </a:lnTo>
                <a:lnTo>
                  <a:pt x="0" y="6057900"/>
                </a:lnTo>
                <a:lnTo>
                  <a:pt x="0" y="6045200"/>
                </a:lnTo>
                <a:lnTo>
                  <a:pt x="0" y="6032500"/>
                </a:lnTo>
                <a:lnTo>
                  <a:pt x="0" y="6019800"/>
                </a:lnTo>
                <a:lnTo>
                  <a:pt x="0" y="6007100"/>
                </a:lnTo>
                <a:lnTo>
                  <a:pt x="0" y="5994400"/>
                </a:lnTo>
                <a:lnTo>
                  <a:pt x="0" y="5981700"/>
                </a:lnTo>
                <a:lnTo>
                  <a:pt x="0" y="5969000"/>
                </a:lnTo>
                <a:lnTo>
                  <a:pt x="0" y="5956300"/>
                </a:lnTo>
                <a:lnTo>
                  <a:pt x="0" y="5943600"/>
                </a:lnTo>
                <a:lnTo>
                  <a:pt x="0" y="5930900"/>
                </a:lnTo>
                <a:lnTo>
                  <a:pt x="0" y="5918200"/>
                </a:lnTo>
                <a:lnTo>
                  <a:pt x="0" y="5905500"/>
                </a:lnTo>
                <a:lnTo>
                  <a:pt x="0" y="5892800"/>
                </a:lnTo>
                <a:lnTo>
                  <a:pt x="0" y="5880100"/>
                </a:lnTo>
                <a:lnTo>
                  <a:pt x="0" y="5867400"/>
                </a:lnTo>
                <a:lnTo>
                  <a:pt x="0" y="5854700"/>
                </a:lnTo>
                <a:lnTo>
                  <a:pt x="0" y="5842000"/>
                </a:lnTo>
                <a:lnTo>
                  <a:pt x="0" y="5829300"/>
                </a:lnTo>
                <a:lnTo>
                  <a:pt x="0" y="5816600"/>
                </a:lnTo>
                <a:lnTo>
                  <a:pt x="0" y="5803900"/>
                </a:lnTo>
                <a:lnTo>
                  <a:pt x="0" y="5791200"/>
                </a:lnTo>
                <a:lnTo>
                  <a:pt x="0" y="5778500"/>
                </a:lnTo>
                <a:lnTo>
                  <a:pt x="0" y="5765800"/>
                </a:lnTo>
                <a:lnTo>
                  <a:pt x="0" y="5753100"/>
                </a:lnTo>
                <a:lnTo>
                  <a:pt x="0" y="5740400"/>
                </a:lnTo>
                <a:lnTo>
                  <a:pt x="0" y="5727700"/>
                </a:lnTo>
                <a:lnTo>
                  <a:pt x="0" y="5715000"/>
                </a:lnTo>
                <a:lnTo>
                  <a:pt x="0" y="5702300"/>
                </a:lnTo>
                <a:lnTo>
                  <a:pt x="0" y="5689600"/>
                </a:lnTo>
                <a:lnTo>
                  <a:pt x="0" y="5676900"/>
                </a:lnTo>
                <a:lnTo>
                  <a:pt x="0" y="5664200"/>
                </a:lnTo>
                <a:lnTo>
                  <a:pt x="0" y="5651500"/>
                </a:lnTo>
                <a:lnTo>
                  <a:pt x="0" y="5638800"/>
                </a:lnTo>
                <a:lnTo>
                  <a:pt x="0" y="5626100"/>
                </a:lnTo>
                <a:lnTo>
                  <a:pt x="0" y="5613400"/>
                </a:lnTo>
                <a:lnTo>
                  <a:pt x="0" y="5600700"/>
                </a:lnTo>
                <a:lnTo>
                  <a:pt x="0" y="5588000"/>
                </a:lnTo>
                <a:lnTo>
                  <a:pt x="0" y="5575300"/>
                </a:lnTo>
                <a:lnTo>
                  <a:pt x="0" y="5562600"/>
                </a:lnTo>
                <a:lnTo>
                  <a:pt x="0" y="5549900"/>
                </a:lnTo>
                <a:lnTo>
                  <a:pt x="0" y="5537200"/>
                </a:lnTo>
                <a:lnTo>
                  <a:pt x="0" y="5524500"/>
                </a:lnTo>
                <a:lnTo>
                  <a:pt x="0" y="5511800"/>
                </a:lnTo>
                <a:lnTo>
                  <a:pt x="0" y="5499100"/>
                </a:lnTo>
                <a:lnTo>
                  <a:pt x="0" y="5486400"/>
                </a:lnTo>
                <a:lnTo>
                  <a:pt x="0" y="5473700"/>
                </a:lnTo>
                <a:lnTo>
                  <a:pt x="0" y="5461000"/>
                </a:lnTo>
                <a:lnTo>
                  <a:pt x="0" y="5448300"/>
                </a:lnTo>
                <a:lnTo>
                  <a:pt x="0" y="5435600"/>
                </a:lnTo>
                <a:lnTo>
                  <a:pt x="0" y="5422900"/>
                </a:lnTo>
                <a:lnTo>
                  <a:pt x="0" y="5410200"/>
                </a:lnTo>
                <a:lnTo>
                  <a:pt x="0" y="5397500"/>
                </a:lnTo>
                <a:lnTo>
                  <a:pt x="0" y="5384800"/>
                </a:lnTo>
                <a:lnTo>
                  <a:pt x="0" y="5372100"/>
                </a:lnTo>
                <a:lnTo>
                  <a:pt x="0" y="5359400"/>
                </a:lnTo>
                <a:lnTo>
                  <a:pt x="0" y="5346700"/>
                </a:lnTo>
                <a:lnTo>
                  <a:pt x="0" y="5334000"/>
                </a:lnTo>
                <a:lnTo>
                  <a:pt x="0" y="5321300"/>
                </a:lnTo>
                <a:lnTo>
                  <a:pt x="0" y="5308600"/>
                </a:lnTo>
                <a:lnTo>
                  <a:pt x="0" y="5295900"/>
                </a:lnTo>
                <a:lnTo>
                  <a:pt x="0" y="5283200"/>
                </a:lnTo>
                <a:lnTo>
                  <a:pt x="0" y="5270500"/>
                </a:lnTo>
                <a:lnTo>
                  <a:pt x="0" y="5257800"/>
                </a:lnTo>
                <a:lnTo>
                  <a:pt x="0" y="5245100"/>
                </a:lnTo>
                <a:lnTo>
                  <a:pt x="0" y="5232400"/>
                </a:lnTo>
                <a:lnTo>
                  <a:pt x="0" y="5219700"/>
                </a:lnTo>
                <a:lnTo>
                  <a:pt x="0" y="5207000"/>
                </a:lnTo>
                <a:lnTo>
                  <a:pt x="0" y="5194300"/>
                </a:lnTo>
                <a:lnTo>
                  <a:pt x="0" y="5181600"/>
                </a:lnTo>
                <a:lnTo>
                  <a:pt x="0" y="5168900"/>
                </a:lnTo>
                <a:lnTo>
                  <a:pt x="0" y="5156200"/>
                </a:lnTo>
                <a:lnTo>
                  <a:pt x="0" y="5143500"/>
                </a:lnTo>
                <a:lnTo>
                  <a:pt x="0" y="5130800"/>
                </a:lnTo>
                <a:lnTo>
                  <a:pt x="0" y="5118100"/>
                </a:lnTo>
                <a:lnTo>
                  <a:pt x="0" y="5105400"/>
                </a:lnTo>
                <a:lnTo>
                  <a:pt x="0" y="5092700"/>
                </a:lnTo>
                <a:lnTo>
                  <a:pt x="0" y="5080000"/>
                </a:lnTo>
                <a:lnTo>
                  <a:pt x="0" y="5067300"/>
                </a:lnTo>
                <a:lnTo>
                  <a:pt x="0" y="5054600"/>
                </a:lnTo>
                <a:lnTo>
                  <a:pt x="0" y="5041900"/>
                </a:lnTo>
                <a:lnTo>
                  <a:pt x="0" y="5029200"/>
                </a:lnTo>
                <a:lnTo>
                  <a:pt x="0" y="5016500"/>
                </a:lnTo>
                <a:lnTo>
                  <a:pt x="0" y="5003800"/>
                </a:lnTo>
                <a:lnTo>
                  <a:pt x="0" y="4991100"/>
                </a:lnTo>
                <a:lnTo>
                  <a:pt x="0" y="4978400"/>
                </a:lnTo>
                <a:lnTo>
                  <a:pt x="0" y="4965700"/>
                </a:lnTo>
                <a:lnTo>
                  <a:pt x="0" y="4953000"/>
                </a:lnTo>
                <a:lnTo>
                  <a:pt x="0" y="4940300"/>
                </a:lnTo>
                <a:lnTo>
                  <a:pt x="0" y="4927600"/>
                </a:lnTo>
                <a:lnTo>
                  <a:pt x="0" y="4914900"/>
                </a:lnTo>
                <a:lnTo>
                  <a:pt x="0" y="4902200"/>
                </a:lnTo>
                <a:lnTo>
                  <a:pt x="0" y="4889500"/>
                </a:lnTo>
                <a:lnTo>
                  <a:pt x="0" y="4876800"/>
                </a:lnTo>
                <a:lnTo>
                  <a:pt x="0" y="4864100"/>
                </a:lnTo>
                <a:lnTo>
                  <a:pt x="0" y="4851400"/>
                </a:lnTo>
                <a:lnTo>
                  <a:pt x="0" y="4838700"/>
                </a:lnTo>
                <a:lnTo>
                  <a:pt x="0" y="4826000"/>
                </a:lnTo>
                <a:lnTo>
                  <a:pt x="0" y="4813300"/>
                </a:lnTo>
                <a:lnTo>
                  <a:pt x="0" y="4800600"/>
                </a:lnTo>
                <a:lnTo>
                  <a:pt x="0" y="4787900"/>
                </a:lnTo>
                <a:lnTo>
                  <a:pt x="0" y="4775200"/>
                </a:lnTo>
                <a:lnTo>
                  <a:pt x="0" y="4762500"/>
                </a:lnTo>
                <a:lnTo>
                  <a:pt x="0" y="4749800"/>
                </a:lnTo>
                <a:lnTo>
                  <a:pt x="0" y="4737100"/>
                </a:lnTo>
                <a:lnTo>
                  <a:pt x="0" y="4724400"/>
                </a:lnTo>
                <a:lnTo>
                  <a:pt x="0" y="4711700"/>
                </a:lnTo>
                <a:lnTo>
                  <a:pt x="0" y="4699000"/>
                </a:lnTo>
                <a:lnTo>
                  <a:pt x="0" y="4686300"/>
                </a:lnTo>
                <a:lnTo>
                  <a:pt x="0" y="4673600"/>
                </a:lnTo>
                <a:lnTo>
                  <a:pt x="0" y="4660900"/>
                </a:lnTo>
                <a:lnTo>
                  <a:pt x="0" y="4648200"/>
                </a:lnTo>
                <a:lnTo>
                  <a:pt x="0" y="4635500"/>
                </a:lnTo>
                <a:lnTo>
                  <a:pt x="0" y="4622800"/>
                </a:lnTo>
                <a:lnTo>
                  <a:pt x="0" y="4610100"/>
                </a:lnTo>
                <a:lnTo>
                  <a:pt x="0" y="4597400"/>
                </a:lnTo>
                <a:lnTo>
                  <a:pt x="0" y="4584700"/>
                </a:lnTo>
                <a:lnTo>
                  <a:pt x="0" y="4572000"/>
                </a:lnTo>
              </a:path>
            </a:pathLst>
          </a:custGeom>
          <a:solidFill>
            <a:srgbClr val="011914">
              <a:alpha val="94000"/>
            </a:srgb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8427307" y="997623"/>
            <a:ext cx="3483811" cy="3324119"/>
            <a:chOff x="368019" y="1208432"/>
            <a:chExt cx="3483811" cy="3324119"/>
          </a:xfrm>
        </p:grpSpPr>
        <p:grpSp>
          <p:nvGrpSpPr>
            <p:cNvPr id="29" name="组合 28"/>
            <p:cNvGrpSpPr/>
            <p:nvPr/>
          </p:nvGrpSpPr>
          <p:grpSpPr>
            <a:xfrm>
              <a:off x="368019" y="1208432"/>
              <a:ext cx="3483811" cy="1471605"/>
              <a:chOff x="610276" y="1208432"/>
              <a:chExt cx="3483811" cy="1471605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610276" y="1208432"/>
                <a:ext cx="3483811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4000" b="1" dirty="0">
                    <a:solidFill>
                      <a:schemeClr val="bg1"/>
                    </a:solidFill>
                    <a:latin typeface="阿里巴巴普惠体 M" panose="00020600040101010101" pitchFamily="18" charset="-122"/>
                    <a:ea typeface="阿里巴巴普惠体 M" panose="00020600040101010101" pitchFamily="18" charset="-122"/>
                    <a:cs typeface="阿里巴巴普惠体 M" panose="00020600040101010101" pitchFamily="18" charset="-122"/>
                  </a:rPr>
                  <a:t>YOUR TITLE HERE</a:t>
                </a:r>
                <a:endParaRPr lang="zh-CN" altLang="en-US" sz="4000" b="1" dirty="0">
                  <a:solidFill>
                    <a:schemeClr val="bg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endParaRPr>
              </a:p>
            </p:txBody>
          </p:sp>
          <p:cxnSp>
            <p:nvCxnSpPr>
              <p:cNvPr id="32" name="直接连接符 31"/>
              <p:cNvCxnSpPr/>
              <p:nvPr/>
            </p:nvCxnSpPr>
            <p:spPr>
              <a:xfrm>
                <a:off x="3153299" y="2680037"/>
                <a:ext cx="849071" cy="0"/>
              </a:xfrm>
              <a:prstGeom prst="line">
                <a:avLst/>
              </a:prstGeom>
              <a:ln w="28575">
                <a:solidFill>
                  <a:srgbClr val="2EC4B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文本框 29"/>
            <p:cNvSpPr txBox="1"/>
            <p:nvPr/>
          </p:nvSpPr>
          <p:spPr>
            <a:xfrm>
              <a:off x="559863" y="3141597"/>
              <a:ext cx="3274507" cy="1390954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 put forward their valuable opinions or suggestions work, products and services</a:t>
              </a:r>
              <a:endParaRPr lang="zh-CN" altLang="en-US" sz="1600" dirty="0">
                <a:solidFill>
                  <a:schemeClr val="bg1"/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11260942" y="4873241"/>
            <a:ext cx="824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«</a:t>
            </a:r>
            <a:endParaRPr lang="zh-CN" altLang="en-US" sz="72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9349412" y="5914293"/>
            <a:ext cx="540392" cy="540392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10940115" y="5836411"/>
            <a:ext cx="205676" cy="205676"/>
          </a:xfrm>
          <a:prstGeom prst="ellipse">
            <a:avLst/>
          </a:prstGeom>
          <a:solidFill>
            <a:srgbClr val="2EC4B6">
              <a:alpha val="7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422730" y="4663338"/>
            <a:ext cx="3137398" cy="1235946"/>
            <a:chOff x="411991" y="4918940"/>
            <a:chExt cx="3137398" cy="1235946"/>
          </a:xfrm>
        </p:grpSpPr>
        <p:sp>
          <p:nvSpPr>
            <p:cNvPr id="18" name="矩形 17"/>
            <p:cNvSpPr/>
            <p:nvPr/>
          </p:nvSpPr>
          <p:spPr>
            <a:xfrm>
              <a:off x="411991" y="4918940"/>
              <a:ext cx="3137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252525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252525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46220" y="5394041"/>
              <a:ext cx="3068938" cy="76084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 put f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sp>
        <p:nvSpPr>
          <p:cNvPr id="40" name="Freeform 31"/>
          <p:cNvSpPr>
            <a:spLocks/>
          </p:cNvSpPr>
          <p:nvPr/>
        </p:nvSpPr>
        <p:spPr bwMode="auto">
          <a:xfrm>
            <a:off x="1639246" y="3793196"/>
            <a:ext cx="704364" cy="632943"/>
          </a:xfrm>
          <a:custGeom>
            <a:avLst/>
            <a:gdLst>
              <a:gd name="T0" fmla="*/ 48 w 286"/>
              <a:gd name="T1" fmla="*/ 0 h 257"/>
              <a:gd name="T2" fmla="*/ 96 w 286"/>
              <a:gd name="T3" fmla="*/ 80 h 257"/>
              <a:gd name="T4" fmla="*/ 64 w 286"/>
              <a:gd name="T5" fmla="*/ 80 h 257"/>
              <a:gd name="T6" fmla="*/ 64 w 286"/>
              <a:gd name="T7" fmla="*/ 177 h 257"/>
              <a:gd name="T8" fmla="*/ 64 w 286"/>
              <a:gd name="T9" fmla="*/ 185 h 257"/>
              <a:gd name="T10" fmla="*/ 68 w 286"/>
              <a:gd name="T11" fmla="*/ 193 h 257"/>
              <a:gd name="T12" fmla="*/ 72 w 286"/>
              <a:gd name="T13" fmla="*/ 199 h 257"/>
              <a:gd name="T14" fmla="*/ 78 w 286"/>
              <a:gd name="T15" fmla="*/ 205 h 257"/>
              <a:gd name="T16" fmla="*/ 86 w 286"/>
              <a:gd name="T17" fmla="*/ 207 h 257"/>
              <a:gd name="T18" fmla="*/ 96 w 286"/>
              <a:gd name="T19" fmla="*/ 209 h 257"/>
              <a:gd name="T20" fmla="*/ 104 w 286"/>
              <a:gd name="T21" fmla="*/ 207 h 257"/>
              <a:gd name="T22" fmla="*/ 112 w 286"/>
              <a:gd name="T23" fmla="*/ 205 h 257"/>
              <a:gd name="T24" fmla="*/ 118 w 286"/>
              <a:gd name="T25" fmla="*/ 199 h 257"/>
              <a:gd name="T26" fmla="*/ 122 w 286"/>
              <a:gd name="T27" fmla="*/ 193 h 257"/>
              <a:gd name="T28" fmla="*/ 126 w 286"/>
              <a:gd name="T29" fmla="*/ 185 h 257"/>
              <a:gd name="T30" fmla="*/ 128 w 286"/>
              <a:gd name="T31" fmla="*/ 177 h 257"/>
              <a:gd name="T32" fmla="*/ 128 w 286"/>
              <a:gd name="T33" fmla="*/ 80 h 257"/>
              <a:gd name="T34" fmla="*/ 132 w 286"/>
              <a:gd name="T35" fmla="*/ 54 h 257"/>
              <a:gd name="T36" fmla="*/ 146 w 286"/>
              <a:gd name="T37" fmla="*/ 34 h 257"/>
              <a:gd name="T38" fmla="*/ 166 w 286"/>
              <a:gd name="T39" fmla="*/ 20 h 257"/>
              <a:gd name="T40" fmla="*/ 190 w 286"/>
              <a:gd name="T41" fmla="*/ 16 h 257"/>
              <a:gd name="T42" fmla="*/ 216 w 286"/>
              <a:gd name="T43" fmla="*/ 20 h 257"/>
              <a:gd name="T44" fmla="*/ 236 w 286"/>
              <a:gd name="T45" fmla="*/ 34 h 257"/>
              <a:gd name="T46" fmla="*/ 250 w 286"/>
              <a:gd name="T47" fmla="*/ 54 h 257"/>
              <a:gd name="T48" fmla="*/ 254 w 286"/>
              <a:gd name="T49" fmla="*/ 80 h 257"/>
              <a:gd name="T50" fmla="*/ 254 w 286"/>
              <a:gd name="T51" fmla="*/ 177 h 257"/>
              <a:gd name="T52" fmla="*/ 286 w 286"/>
              <a:gd name="T53" fmla="*/ 177 h 257"/>
              <a:gd name="T54" fmla="*/ 238 w 286"/>
              <a:gd name="T55" fmla="*/ 257 h 257"/>
              <a:gd name="T56" fmla="*/ 190 w 286"/>
              <a:gd name="T57" fmla="*/ 177 h 257"/>
              <a:gd name="T58" fmla="*/ 222 w 286"/>
              <a:gd name="T59" fmla="*/ 177 h 257"/>
              <a:gd name="T60" fmla="*/ 222 w 286"/>
              <a:gd name="T61" fmla="*/ 80 h 257"/>
              <a:gd name="T62" fmla="*/ 222 w 286"/>
              <a:gd name="T63" fmla="*/ 72 h 257"/>
              <a:gd name="T64" fmla="*/ 218 w 286"/>
              <a:gd name="T65" fmla="*/ 64 h 257"/>
              <a:gd name="T66" fmla="*/ 214 w 286"/>
              <a:gd name="T67" fmla="*/ 58 h 257"/>
              <a:gd name="T68" fmla="*/ 208 w 286"/>
              <a:gd name="T69" fmla="*/ 52 h 257"/>
              <a:gd name="T70" fmla="*/ 200 w 286"/>
              <a:gd name="T71" fmla="*/ 50 h 257"/>
              <a:gd name="T72" fmla="*/ 190 w 286"/>
              <a:gd name="T73" fmla="*/ 48 h 257"/>
              <a:gd name="T74" fmla="*/ 182 w 286"/>
              <a:gd name="T75" fmla="*/ 50 h 257"/>
              <a:gd name="T76" fmla="*/ 174 w 286"/>
              <a:gd name="T77" fmla="*/ 52 h 257"/>
              <a:gd name="T78" fmla="*/ 168 w 286"/>
              <a:gd name="T79" fmla="*/ 58 h 257"/>
              <a:gd name="T80" fmla="*/ 164 w 286"/>
              <a:gd name="T81" fmla="*/ 64 h 257"/>
              <a:gd name="T82" fmla="*/ 160 w 286"/>
              <a:gd name="T83" fmla="*/ 72 h 257"/>
              <a:gd name="T84" fmla="*/ 158 w 286"/>
              <a:gd name="T85" fmla="*/ 80 h 257"/>
              <a:gd name="T86" fmla="*/ 158 w 286"/>
              <a:gd name="T87" fmla="*/ 177 h 257"/>
              <a:gd name="T88" fmla="*/ 154 w 286"/>
              <a:gd name="T89" fmla="*/ 201 h 257"/>
              <a:gd name="T90" fmla="*/ 140 w 286"/>
              <a:gd name="T91" fmla="*/ 221 h 257"/>
              <a:gd name="T92" fmla="*/ 120 w 286"/>
              <a:gd name="T93" fmla="*/ 235 h 257"/>
              <a:gd name="T94" fmla="*/ 96 w 286"/>
              <a:gd name="T95" fmla="*/ 241 h 257"/>
              <a:gd name="T96" fmla="*/ 70 w 286"/>
              <a:gd name="T97" fmla="*/ 235 h 257"/>
              <a:gd name="T98" fmla="*/ 50 w 286"/>
              <a:gd name="T99" fmla="*/ 221 h 257"/>
              <a:gd name="T100" fmla="*/ 36 w 286"/>
              <a:gd name="T101" fmla="*/ 201 h 257"/>
              <a:gd name="T102" fmla="*/ 32 w 286"/>
              <a:gd name="T103" fmla="*/ 177 h 257"/>
              <a:gd name="T104" fmla="*/ 32 w 286"/>
              <a:gd name="T105" fmla="*/ 80 h 257"/>
              <a:gd name="T106" fmla="*/ 0 w 286"/>
              <a:gd name="T107" fmla="*/ 80 h 257"/>
              <a:gd name="T108" fmla="*/ 48 w 286"/>
              <a:gd name="T109" fmla="*/ 0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86" h="257">
                <a:moveTo>
                  <a:pt x="48" y="0"/>
                </a:moveTo>
                <a:lnTo>
                  <a:pt x="96" y="80"/>
                </a:lnTo>
                <a:lnTo>
                  <a:pt x="64" y="80"/>
                </a:lnTo>
                <a:lnTo>
                  <a:pt x="64" y="177"/>
                </a:lnTo>
                <a:lnTo>
                  <a:pt x="64" y="185"/>
                </a:lnTo>
                <a:lnTo>
                  <a:pt x="68" y="193"/>
                </a:lnTo>
                <a:lnTo>
                  <a:pt x="72" y="199"/>
                </a:lnTo>
                <a:lnTo>
                  <a:pt x="78" y="205"/>
                </a:lnTo>
                <a:lnTo>
                  <a:pt x="86" y="207"/>
                </a:lnTo>
                <a:lnTo>
                  <a:pt x="96" y="209"/>
                </a:lnTo>
                <a:lnTo>
                  <a:pt x="104" y="207"/>
                </a:lnTo>
                <a:lnTo>
                  <a:pt x="112" y="205"/>
                </a:lnTo>
                <a:lnTo>
                  <a:pt x="118" y="199"/>
                </a:lnTo>
                <a:lnTo>
                  <a:pt x="122" y="193"/>
                </a:lnTo>
                <a:lnTo>
                  <a:pt x="126" y="185"/>
                </a:lnTo>
                <a:lnTo>
                  <a:pt x="128" y="177"/>
                </a:lnTo>
                <a:lnTo>
                  <a:pt x="128" y="80"/>
                </a:lnTo>
                <a:lnTo>
                  <a:pt x="132" y="54"/>
                </a:lnTo>
                <a:lnTo>
                  <a:pt x="146" y="34"/>
                </a:lnTo>
                <a:lnTo>
                  <a:pt x="166" y="20"/>
                </a:lnTo>
                <a:lnTo>
                  <a:pt x="190" y="16"/>
                </a:lnTo>
                <a:lnTo>
                  <a:pt x="216" y="20"/>
                </a:lnTo>
                <a:lnTo>
                  <a:pt x="236" y="34"/>
                </a:lnTo>
                <a:lnTo>
                  <a:pt x="250" y="54"/>
                </a:lnTo>
                <a:lnTo>
                  <a:pt x="254" y="80"/>
                </a:lnTo>
                <a:lnTo>
                  <a:pt x="254" y="177"/>
                </a:lnTo>
                <a:lnTo>
                  <a:pt x="286" y="177"/>
                </a:lnTo>
                <a:lnTo>
                  <a:pt x="238" y="257"/>
                </a:lnTo>
                <a:lnTo>
                  <a:pt x="190" y="177"/>
                </a:lnTo>
                <a:lnTo>
                  <a:pt x="222" y="177"/>
                </a:lnTo>
                <a:lnTo>
                  <a:pt x="222" y="80"/>
                </a:lnTo>
                <a:lnTo>
                  <a:pt x="222" y="72"/>
                </a:lnTo>
                <a:lnTo>
                  <a:pt x="218" y="64"/>
                </a:lnTo>
                <a:lnTo>
                  <a:pt x="214" y="58"/>
                </a:lnTo>
                <a:lnTo>
                  <a:pt x="208" y="52"/>
                </a:lnTo>
                <a:lnTo>
                  <a:pt x="200" y="50"/>
                </a:lnTo>
                <a:lnTo>
                  <a:pt x="190" y="48"/>
                </a:lnTo>
                <a:lnTo>
                  <a:pt x="182" y="50"/>
                </a:lnTo>
                <a:lnTo>
                  <a:pt x="174" y="52"/>
                </a:lnTo>
                <a:lnTo>
                  <a:pt x="168" y="58"/>
                </a:lnTo>
                <a:lnTo>
                  <a:pt x="164" y="64"/>
                </a:lnTo>
                <a:lnTo>
                  <a:pt x="160" y="72"/>
                </a:lnTo>
                <a:lnTo>
                  <a:pt x="158" y="80"/>
                </a:lnTo>
                <a:lnTo>
                  <a:pt x="158" y="177"/>
                </a:lnTo>
                <a:lnTo>
                  <a:pt x="154" y="201"/>
                </a:lnTo>
                <a:lnTo>
                  <a:pt x="140" y="221"/>
                </a:lnTo>
                <a:lnTo>
                  <a:pt x="120" y="235"/>
                </a:lnTo>
                <a:lnTo>
                  <a:pt x="96" y="241"/>
                </a:lnTo>
                <a:lnTo>
                  <a:pt x="70" y="235"/>
                </a:lnTo>
                <a:lnTo>
                  <a:pt x="50" y="221"/>
                </a:lnTo>
                <a:lnTo>
                  <a:pt x="36" y="201"/>
                </a:lnTo>
                <a:lnTo>
                  <a:pt x="32" y="177"/>
                </a:lnTo>
                <a:lnTo>
                  <a:pt x="32" y="80"/>
                </a:lnTo>
                <a:lnTo>
                  <a:pt x="0" y="80"/>
                </a:lnTo>
                <a:lnTo>
                  <a:pt x="4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422730" y="1960795"/>
            <a:ext cx="3137398" cy="1235946"/>
            <a:chOff x="411991" y="4918940"/>
            <a:chExt cx="3137398" cy="1235946"/>
          </a:xfrm>
        </p:grpSpPr>
        <p:sp>
          <p:nvSpPr>
            <p:cNvPr id="15" name="矩形 14"/>
            <p:cNvSpPr/>
            <p:nvPr/>
          </p:nvSpPr>
          <p:spPr>
            <a:xfrm>
              <a:off x="411991" y="4918940"/>
              <a:ext cx="3137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252525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252525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46220" y="5394041"/>
              <a:ext cx="3068938" cy="76084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 put f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sp>
        <p:nvSpPr>
          <p:cNvPr id="41" name="Freeform 35"/>
          <p:cNvSpPr>
            <a:spLocks noEditPoints="1"/>
          </p:cNvSpPr>
          <p:nvPr/>
        </p:nvSpPr>
        <p:spPr bwMode="auto">
          <a:xfrm>
            <a:off x="1651490" y="1122824"/>
            <a:ext cx="679877" cy="681901"/>
          </a:xfrm>
          <a:custGeom>
            <a:avLst/>
            <a:gdLst>
              <a:gd name="T0" fmla="*/ 168 w 336"/>
              <a:gd name="T1" fmla="*/ 112 h 337"/>
              <a:gd name="T2" fmla="*/ 146 w 336"/>
              <a:gd name="T3" fmla="*/ 116 h 337"/>
              <a:gd name="T4" fmla="*/ 128 w 336"/>
              <a:gd name="T5" fmla="*/ 128 h 337"/>
              <a:gd name="T6" fmla="*/ 116 w 336"/>
              <a:gd name="T7" fmla="*/ 146 h 337"/>
              <a:gd name="T8" fmla="*/ 112 w 336"/>
              <a:gd name="T9" fmla="*/ 168 h 337"/>
              <a:gd name="T10" fmla="*/ 116 w 336"/>
              <a:gd name="T11" fmla="*/ 190 h 337"/>
              <a:gd name="T12" fmla="*/ 128 w 336"/>
              <a:gd name="T13" fmla="*/ 208 h 337"/>
              <a:gd name="T14" fmla="*/ 146 w 336"/>
              <a:gd name="T15" fmla="*/ 220 h 337"/>
              <a:gd name="T16" fmla="*/ 168 w 336"/>
              <a:gd name="T17" fmla="*/ 224 h 337"/>
              <a:gd name="T18" fmla="*/ 190 w 336"/>
              <a:gd name="T19" fmla="*/ 220 h 337"/>
              <a:gd name="T20" fmla="*/ 208 w 336"/>
              <a:gd name="T21" fmla="*/ 208 h 337"/>
              <a:gd name="T22" fmla="*/ 220 w 336"/>
              <a:gd name="T23" fmla="*/ 190 h 337"/>
              <a:gd name="T24" fmla="*/ 224 w 336"/>
              <a:gd name="T25" fmla="*/ 168 h 337"/>
              <a:gd name="T26" fmla="*/ 220 w 336"/>
              <a:gd name="T27" fmla="*/ 146 h 337"/>
              <a:gd name="T28" fmla="*/ 208 w 336"/>
              <a:gd name="T29" fmla="*/ 128 h 337"/>
              <a:gd name="T30" fmla="*/ 190 w 336"/>
              <a:gd name="T31" fmla="*/ 116 h 337"/>
              <a:gd name="T32" fmla="*/ 168 w 336"/>
              <a:gd name="T33" fmla="*/ 112 h 337"/>
              <a:gd name="T34" fmla="*/ 144 w 336"/>
              <a:gd name="T35" fmla="*/ 0 h 337"/>
              <a:gd name="T36" fmla="*/ 192 w 336"/>
              <a:gd name="T37" fmla="*/ 0 h 337"/>
              <a:gd name="T38" fmla="*/ 208 w 336"/>
              <a:gd name="T39" fmla="*/ 56 h 337"/>
              <a:gd name="T40" fmla="*/ 220 w 336"/>
              <a:gd name="T41" fmla="*/ 60 h 337"/>
              <a:gd name="T42" fmla="*/ 270 w 336"/>
              <a:gd name="T43" fmla="*/ 32 h 337"/>
              <a:gd name="T44" fmla="*/ 304 w 336"/>
              <a:gd name="T45" fmla="*/ 66 h 337"/>
              <a:gd name="T46" fmla="*/ 276 w 336"/>
              <a:gd name="T47" fmla="*/ 116 h 337"/>
              <a:gd name="T48" fmla="*/ 282 w 336"/>
              <a:gd name="T49" fmla="*/ 128 h 337"/>
              <a:gd name="T50" fmla="*/ 336 w 336"/>
              <a:gd name="T51" fmla="*/ 144 h 337"/>
              <a:gd name="T52" fmla="*/ 336 w 336"/>
              <a:gd name="T53" fmla="*/ 192 h 337"/>
              <a:gd name="T54" fmla="*/ 282 w 336"/>
              <a:gd name="T55" fmla="*/ 208 h 337"/>
              <a:gd name="T56" fmla="*/ 276 w 336"/>
              <a:gd name="T57" fmla="*/ 220 h 337"/>
              <a:gd name="T58" fmla="*/ 304 w 336"/>
              <a:gd name="T59" fmla="*/ 270 h 337"/>
              <a:gd name="T60" fmla="*/ 270 w 336"/>
              <a:gd name="T61" fmla="*/ 305 h 337"/>
              <a:gd name="T62" fmla="*/ 220 w 336"/>
              <a:gd name="T63" fmla="*/ 276 h 337"/>
              <a:gd name="T64" fmla="*/ 208 w 336"/>
              <a:gd name="T65" fmla="*/ 282 h 337"/>
              <a:gd name="T66" fmla="*/ 192 w 336"/>
              <a:gd name="T67" fmla="*/ 337 h 337"/>
              <a:gd name="T68" fmla="*/ 144 w 336"/>
              <a:gd name="T69" fmla="*/ 337 h 337"/>
              <a:gd name="T70" fmla="*/ 128 w 336"/>
              <a:gd name="T71" fmla="*/ 282 h 337"/>
              <a:gd name="T72" fmla="*/ 116 w 336"/>
              <a:gd name="T73" fmla="*/ 276 h 337"/>
              <a:gd name="T74" fmla="*/ 66 w 336"/>
              <a:gd name="T75" fmla="*/ 305 h 337"/>
              <a:gd name="T76" fmla="*/ 32 w 336"/>
              <a:gd name="T77" fmla="*/ 270 h 337"/>
              <a:gd name="T78" fmla="*/ 60 w 336"/>
              <a:gd name="T79" fmla="*/ 220 h 337"/>
              <a:gd name="T80" fmla="*/ 54 w 336"/>
              <a:gd name="T81" fmla="*/ 208 h 337"/>
              <a:gd name="T82" fmla="*/ 0 w 336"/>
              <a:gd name="T83" fmla="*/ 192 h 337"/>
              <a:gd name="T84" fmla="*/ 0 w 336"/>
              <a:gd name="T85" fmla="*/ 144 h 337"/>
              <a:gd name="T86" fmla="*/ 54 w 336"/>
              <a:gd name="T87" fmla="*/ 128 h 337"/>
              <a:gd name="T88" fmla="*/ 60 w 336"/>
              <a:gd name="T89" fmla="*/ 116 h 337"/>
              <a:gd name="T90" fmla="*/ 32 w 336"/>
              <a:gd name="T91" fmla="*/ 66 h 337"/>
              <a:gd name="T92" fmla="*/ 66 w 336"/>
              <a:gd name="T93" fmla="*/ 32 h 337"/>
              <a:gd name="T94" fmla="*/ 116 w 336"/>
              <a:gd name="T95" fmla="*/ 60 h 337"/>
              <a:gd name="T96" fmla="*/ 128 w 336"/>
              <a:gd name="T97" fmla="*/ 56 h 337"/>
              <a:gd name="T98" fmla="*/ 144 w 336"/>
              <a:gd name="T99" fmla="*/ 0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6" h="337">
                <a:moveTo>
                  <a:pt x="168" y="112"/>
                </a:moveTo>
                <a:lnTo>
                  <a:pt x="146" y="116"/>
                </a:lnTo>
                <a:lnTo>
                  <a:pt x="128" y="128"/>
                </a:lnTo>
                <a:lnTo>
                  <a:pt x="116" y="146"/>
                </a:lnTo>
                <a:lnTo>
                  <a:pt x="112" y="168"/>
                </a:lnTo>
                <a:lnTo>
                  <a:pt x="116" y="190"/>
                </a:lnTo>
                <a:lnTo>
                  <a:pt x="128" y="208"/>
                </a:lnTo>
                <a:lnTo>
                  <a:pt x="146" y="220"/>
                </a:lnTo>
                <a:lnTo>
                  <a:pt x="168" y="224"/>
                </a:lnTo>
                <a:lnTo>
                  <a:pt x="190" y="220"/>
                </a:lnTo>
                <a:lnTo>
                  <a:pt x="208" y="208"/>
                </a:lnTo>
                <a:lnTo>
                  <a:pt x="220" y="190"/>
                </a:lnTo>
                <a:lnTo>
                  <a:pt x="224" y="168"/>
                </a:lnTo>
                <a:lnTo>
                  <a:pt x="220" y="146"/>
                </a:lnTo>
                <a:lnTo>
                  <a:pt x="208" y="128"/>
                </a:lnTo>
                <a:lnTo>
                  <a:pt x="190" y="116"/>
                </a:lnTo>
                <a:lnTo>
                  <a:pt x="168" y="112"/>
                </a:lnTo>
                <a:close/>
                <a:moveTo>
                  <a:pt x="144" y="0"/>
                </a:moveTo>
                <a:lnTo>
                  <a:pt x="192" y="0"/>
                </a:lnTo>
                <a:lnTo>
                  <a:pt x="208" y="56"/>
                </a:lnTo>
                <a:lnTo>
                  <a:pt x="220" y="60"/>
                </a:lnTo>
                <a:lnTo>
                  <a:pt x="270" y="32"/>
                </a:lnTo>
                <a:lnTo>
                  <a:pt x="304" y="66"/>
                </a:lnTo>
                <a:lnTo>
                  <a:pt x="276" y="116"/>
                </a:lnTo>
                <a:lnTo>
                  <a:pt x="282" y="128"/>
                </a:lnTo>
                <a:lnTo>
                  <a:pt x="336" y="144"/>
                </a:lnTo>
                <a:lnTo>
                  <a:pt x="336" y="192"/>
                </a:lnTo>
                <a:lnTo>
                  <a:pt x="282" y="208"/>
                </a:lnTo>
                <a:lnTo>
                  <a:pt x="276" y="220"/>
                </a:lnTo>
                <a:lnTo>
                  <a:pt x="304" y="270"/>
                </a:lnTo>
                <a:lnTo>
                  <a:pt x="270" y="305"/>
                </a:lnTo>
                <a:lnTo>
                  <a:pt x="220" y="276"/>
                </a:lnTo>
                <a:lnTo>
                  <a:pt x="208" y="282"/>
                </a:lnTo>
                <a:lnTo>
                  <a:pt x="192" y="337"/>
                </a:lnTo>
                <a:lnTo>
                  <a:pt x="144" y="337"/>
                </a:lnTo>
                <a:lnTo>
                  <a:pt x="128" y="282"/>
                </a:lnTo>
                <a:lnTo>
                  <a:pt x="116" y="276"/>
                </a:lnTo>
                <a:lnTo>
                  <a:pt x="66" y="305"/>
                </a:lnTo>
                <a:lnTo>
                  <a:pt x="32" y="270"/>
                </a:lnTo>
                <a:lnTo>
                  <a:pt x="60" y="220"/>
                </a:lnTo>
                <a:lnTo>
                  <a:pt x="54" y="208"/>
                </a:lnTo>
                <a:lnTo>
                  <a:pt x="0" y="192"/>
                </a:lnTo>
                <a:lnTo>
                  <a:pt x="0" y="144"/>
                </a:lnTo>
                <a:lnTo>
                  <a:pt x="54" y="128"/>
                </a:lnTo>
                <a:lnTo>
                  <a:pt x="60" y="116"/>
                </a:lnTo>
                <a:lnTo>
                  <a:pt x="32" y="66"/>
                </a:lnTo>
                <a:lnTo>
                  <a:pt x="66" y="32"/>
                </a:lnTo>
                <a:lnTo>
                  <a:pt x="116" y="60"/>
                </a:lnTo>
                <a:lnTo>
                  <a:pt x="128" y="56"/>
                </a:lnTo>
                <a:lnTo>
                  <a:pt x="144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3977994" y="4655273"/>
            <a:ext cx="3137398" cy="1235946"/>
            <a:chOff x="411991" y="4918940"/>
            <a:chExt cx="3137398" cy="1235946"/>
          </a:xfrm>
        </p:grpSpPr>
        <p:sp>
          <p:nvSpPr>
            <p:cNvPr id="21" name="矩形 20"/>
            <p:cNvSpPr/>
            <p:nvPr/>
          </p:nvSpPr>
          <p:spPr>
            <a:xfrm>
              <a:off x="411991" y="4918940"/>
              <a:ext cx="3137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252525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252525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446220" y="5394041"/>
              <a:ext cx="3068938" cy="76084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 put f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sp>
        <p:nvSpPr>
          <p:cNvPr id="42" name="Freeform 26"/>
          <p:cNvSpPr>
            <a:spLocks noEditPoints="1"/>
          </p:cNvSpPr>
          <p:nvPr/>
        </p:nvSpPr>
        <p:spPr bwMode="auto">
          <a:xfrm>
            <a:off x="5222530" y="3785505"/>
            <a:ext cx="648324" cy="648324"/>
          </a:xfrm>
          <a:custGeom>
            <a:avLst/>
            <a:gdLst>
              <a:gd name="T0" fmla="*/ 257 w 353"/>
              <a:gd name="T1" fmla="*/ 96 h 353"/>
              <a:gd name="T2" fmla="*/ 273 w 353"/>
              <a:gd name="T3" fmla="*/ 112 h 353"/>
              <a:gd name="T4" fmla="*/ 136 w 353"/>
              <a:gd name="T5" fmla="*/ 249 h 353"/>
              <a:gd name="T6" fmla="*/ 72 w 353"/>
              <a:gd name="T7" fmla="*/ 184 h 353"/>
              <a:gd name="T8" fmla="*/ 88 w 353"/>
              <a:gd name="T9" fmla="*/ 168 h 353"/>
              <a:gd name="T10" fmla="*/ 136 w 353"/>
              <a:gd name="T11" fmla="*/ 217 h 353"/>
              <a:gd name="T12" fmla="*/ 257 w 353"/>
              <a:gd name="T13" fmla="*/ 96 h 353"/>
              <a:gd name="T14" fmla="*/ 176 w 353"/>
              <a:gd name="T15" fmla="*/ 16 h 353"/>
              <a:gd name="T16" fmla="*/ 134 w 353"/>
              <a:gd name="T17" fmla="*/ 22 h 353"/>
              <a:gd name="T18" fmla="*/ 96 w 353"/>
              <a:gd name="T19" fmla="*/ 38 h 353"/>
              <a:gd name="T20" fmla="*/ 64 w 353"/>
              <a:gd name="T21" fmla="*/ 62 h 353"/>
              <a:gd name="T22" fmla="*/ 38 w 353"/>
              <a:gd name="T23" fmla="*/ 96 h 353"/>
              <a:gd name="T24" fmla="*/ 22 w 353"/>
              <a:gd name="T25" fmla="*/ 134 h 353"/>
              <a:gd name="T26" fmla="*/ 16 w 353"/>
              <a:gd name="T27" fmla="*/ 176 h 353"/>
              <a:gd name="T28" fmla="*/ 22 w 353"/>
              <a:gd name="T29" fmla="*/ 219 h 353"/>
              <a:gd name="T30" fmla="*/ 38 w 353"/>
              <a:gd name="T31" fmla="*/ 257 h 353"/>
              <a:gd name="T32" fmla="*/ 64 w 353"/>
              <a:gd name="T33" fmla="*/ 289 h 353"/>
              <a:gd name="T34" fmla="*/ 96 w 353"/>
              <a:gd name="T35" fmla="*/ 315 h 353"/>
              <a:gd name="T36" fmla="*/ 134 w 353"/>
              <a:gd name="T37" fmla="*/ 331 h 353"/>
              <a:gd name="T38" fmla="*/ 176 w 353"/>
              <a:gd name="T39" fmla="*/ 337 h 353"/>
              <a:gd name="T40" fmla="*/ 218 w 353"/>
              <a:gd name="T41" fmla="*/ 331 h 353"/>
              <a:gd name="T42" fmla="*/ 259 w 353"/>
              <a:gd name="T43" fmla="*/ 315 h 353"/>
              <a:gd name="T44" fmla="*/ 291 w 353"/>
              <a:gd name="T45" fmla="*/ 289 h 353"/>
              <a:gd name="T46" fmla="*/ 315 w 353"/>
              <a:gd name="T47" fmla="*/ 257 h 353"/>
              <a:gd name="T48" fmla="*/ 331 w 353"/>
              <a:gd name="T49" fmla="*/ 219 h 353"/>
              <a:gd name="T50" fmla="*/ 337 w 353"/>
              <a:gd name="T51" fmla="*/ 176 h 353"/>
              <a:gd name="T52" fmla="*/ 331 w 353"/>
              <a:gd name="T53" fmla="*/ 134 h 353"/>
              <a:gd name="T54" fmla="*/ 315 w 353"/>
              <a:gd name="T55" fmla="*/ 96 h 353"/>
              <a:gd name="T56" fmla="*/ 291 w 353"/>
              <a:gd name="T57" fmla="*/ 62 h 353"/>
              <a:gd name="T58" fmla="*/ 259 w 353"/>
              <a:gd name="T59" fmla="*/ 38 h 353"/>
              <a:gd name="T60" fmla="*/ 218 w 353"/>
              <a:gd name="T61" fmla="*/ 22 h 353"/>
              <a:gd name="T62" fmla="*/ 176 w 353"/>
              <a:gd name="T63" fmla="*/ 16 h 353"/>
              <a:gd name="T64" fmla="*/ 176 w 353"/>
              <a:gd name="T65" fmla="*/ 0 h 353"/>
              <a:gd name="T66" fmla="*/ 216 w 353"/>
              <a:gd name="T67" fmla="*/ 4 h 353"/>
              <a:gd name="T68" fmla="*/ 255 w 353"/>
              <a:gd name="T69" fmla="*/ 18 h 353"/>
              <a:gd name="T70" fmla="*/ 287 w 353"/>
              <a:gd name="T71" fmla="*/ 38 h 353"/>
              <a:gd name="T72" fmla="*/ 315 w 353"/>
              <a:gd name="T73" fmla="*/ 66 h 353"/>
              <a:gd name="T74" fmla="*/ 335 w 353"/>
              <a:gd name="T75" fmla="*/ 98 h 353"/>
              <a:gd name="T76" fmla="*/ 349 w 353"/>
              <a:gd name="T77" fmla="*/ 136 h 353"/>
              <a:gd name="T78" fmla="*/ 353 w 353"/>
              <a:gd name="T79" fmla="*/ 176 h 353"/>
              <a:gd name="T80" fmla="*/ 349 w 353"/>
              <a:gd name="T81" fmla="*/ 217 h 353"/>
              <a:gd name="T82" fmla="*/ 335 w 353"/>
              <a:gd name="T83" fmla="*/ 255 h 353"/>
              <a:gd name="T84" fmla="*/ 315 w 353"/>
              <a:gd name="T85" fmla="*/ 287 h 353"/>
              <a:gd name="T86" fmla="*/ 287 w 353"/>
              <a:gd name="T87" fmla="*/ 313 h 353"/>
              <a:gd name="T88" fmla="*/ 255 w 353"/>
              <a:gd name="T89" fmla="*/ 335 h 353"/>
              <a:gd name="T90" fmla="*/ 216 w 353"/>
              <a:gd name="T91" fmla="*/ 347 h 353"/>
              <a:gd name="T92" fmla="*/ 176 w 353"/>
              <a:gd name="T93" fmla="*/ 353 h 353"/>
              <a:gd name="T94" fmla="*/ 136 w 353"/>
              <a:gd name="T95" fmla="*/ 347 h 353"/>
              <a:gd name="T96" fmla="*/ 100 w 353"/>
              <a:gd name="T97" fmla="*/ 335 h 353"/>
              <a:gd name="T98" fmla="*/ 66 w 353"/>
              <a:gd name="T99" fmla="*/ 313 h 353"/>
              <a:gd name="T100" fmla="*/ 40 w 353"/>
              <a:gd name="T101" fmla="*/ 287 h 353"/>
              <a:gd name="T102" fmla="*/ 18 w 353"/>
              <a:gd name="T103" fmla="*/ 255 h 353"/>
              <a:gd name="T104" fmla="*/ 6 w 353"/>
              <a:gd name="T105" fmla="*/ 217 h 353"/>
              <a:gd name="T106" fmla="*/ 0 w 353"/>
              <a:gd name="T107" fmla="*/ 176 h 353"/>
              <a:gd name="T108" fmla="*/ 6 w 353"/>
              <a:gd name="T109" fmla="*/ 136 h 353"/>
              <a:gd name="T110" fmla="*/ 18 w 353"/>
              <a:gd name="T111" fmla="*/ 98 h 353"/>
              <a:gd name="T112" fmla="*/ 40 w 353"/>
              <a:gd name="T113" fmla="*/ 66 h 353"/>
              <a:gd name="T114" fmla="*/ 66 w 353"/>
              <a:gd name="T115" fmla="*/ 38 h 353"/>
              <a:gd name="T116" fmla="*/ 100 w 353"/>
              <a:gd name="T117" fmla="*/ 18 h 353"/>
              <a:gd name="T118" fmla="*/ 136 w 353"/>
              <a:gd name="T119" fmla="*/ 4 h 353"/>
              <a:gd name="T120" fmla="*/ 176 w 353"/>
              <a:gd name="T121" fmla="*/ 0 h 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53" h="353">
                <a:moveTo>
                  <a:pt x="257" y="96"/>
                </a:moveTo>
                <a:lnTo>
                  <a:pt x="273" y="112"/>
                </a:lnTo>
                <a:lnTo>
                  <a:pt x="136" y="249"/>
                </a:lnTo>
                <a:lnTo>
                  <a:pt x="72" y="184"/>
                </a:lnTo>
                <a:lnTo>
                  <a:pt x="88" y="168"/>
                </a:lnTo>
                <a:lnTo>
                  <a:pt x="136" y="217"/>
                </a:lnTo>
                <a:lnTo>
                  <a:pt x="257" y="96"/>
                </a:lnTo>
                <a:close/>
                <a:moveTo>
                  <a:pt x="176" y="16"/>
                </a:moveTo>
                <a:lnTo>
                  <a:pt x="134" y="22"/>
                </a:lnTo>
                <a:lnTo>
                  <a:pt x="96" y="38"/>
                </a:lnTo>
                <a:lnTo>
                  <a:pt x="64" y="62"/>
                </a:lnTo>
                <a:lnTo>
                  <a:pt x="38" y="96"/>
                </a:lnTo>
                <a:lnTo>
                  <a:pt x="22" y="134"/>
                </a:lnTo>
                <a:lnTo>
                  <a:pt x="16" y="176"/>
                </a:lnTo>
                <a:lnTo>
                  <a:pt x="22" y="219"/>
                </a:lnTo>
                <a:lnTo>
                  <a:pt x="38" y="257"/>
                </a:lnTo>
                <a:lnTo>
                  <a:pt x="64" y="289"/>
                </a:lnTo>
                <a:lnTo>
                  <a:pt x="96" y="315"/>
                </a:lnTo>
                <a:lnTo>
                  <a:pt x="134" y="331"/>
                </a:lnTo>
                <a:lnTo>
                  <a:pt x="176" y="337"/>
                </a:lnTo>
                <a:lnTo>
                  <a:pt x="218" y="331"/>
                </a:lnTo>
                <a:lnTo>
                  <a:pt x="259" y="315"/>
                </a:lnTo>
                <a:lnTo>
                  <a:pt x="291" y="289"/>
                </a:lnTo>
                <a:lnTo>
                  <a:pt x="315" y="257"/>
                </a:lnTo>
                <a:lnTo>
                  <a:pt x="331" y="219"/>
                </a:lnTo>
                <a:lnTo>
                  <a:pt x="337" y="176"/>
                </a:lnTo>
                <a:lnTo>
                  <a:pt x="331" y="134"/>
                </a:lnTo>
                <a:lnTo>
                  <a:pt x="315" y="96"/>
                </a:lnTo>
                <a:lnTo>
                  <a:pt x="291" y="62"/>
                </a:lnTo>
                <a:lnTo>
                  <a:pt x="259" y="38"/>
                </a:lnTo>
                <a:lnTo>
                  <a:pt x="218" y="22"/>
                </a:lnTo>
                <a:lnTo>
                  <a:pt x="176" y="16"/>
                </a:lnTo>
                <a:close/>
                <a:moveTo>
                  <a:pt x="176" y="0"/>
                </a:moveTo>
                <a:lnTo>
                  <a:pt x="216" y="4"/>
                </a:lnTo>
                <a:lnTo>
                  <a:pt x="255" y="18"/>
                </a:lnTo>
                <a:lnTo>
                  <a:pt x="287" y="38"/>
                </a:lnTo>
                <a:lnTo>
                  <a:pt x="315" y="66"/>
                </a:lnTo>
                <a:lnTo>
                  <a:pt x="335" y="98"/>
                </a:lnTo>
                <a:lnTo>
                  <a:pt x="349" y="136"/>
                </a:lnTo>
                <a:lnTo>
                  <a:pt x="353" y="176"/>
                </a:lnTo>
                <a:lnTo>
                  <a:pt x="349" y="217"/>
                </a:lnTo>
                <a:lnTo>
                  <a:pt x="335" y="255"/>
                </a:lnTo>
                <a:lnTo>
                  <a:pt x="315" y="287"/>
                </a:lnTo>
                <a:lnTo>
                  <a:pt x="287" y="313"/>
                </a:lnTo>
                <a:lnTo>
                  <a:pt x="255" y="335"/>
                </a:lnTo>
                <a:lnTo>
                  <a:pt x="216" y="347"/>
                </a:lnTo>
                <a:lnTo>
                  <a:pt x="176" y="353"/>
                </a:lnTo>
                <a:lnTo>
                  <a:pt x="136" y="347"/>
                </a:lnTo>
                <a:lnTo>
                  <a:pt x="100" y="335"/>
                </a:lnTo>
                <a:lnTo>
                  <a:pt x="66" y="313"/>
                </a:lnTo>
                <a:lnTo>
                  <a:pt x="40" y="287"/>
                </a:lnTo>
                <a:lnTo>
                  <a:pt x="18" y="255"/>
                </a:lnTo>
                <a:lnTo>
                  <a:pt x="6" y="217"/>
                </a:lnTo>
                <a:lnTo>
                  <a:pt x="0" y="176"/>
                </a:lnTo>
                <a:lnTo>
                  <a:pt x="6" y="136"/>
                </a:lnTo>
                <a:lnTo>
                  <a:pt x="18" y="98"/>
                </a:lnTo>
                <a:lnTo>
                  <a:pt x="40" y="66"/>
                </a:lnTo>
                <a:lnTo>
                  <a:pt x="66" y="38"/>
                </a:lnTo>
                <a:lnTo>
                  <a:pt x="100" y="18"/>
                </a:lnTo>
                <a:lnTo>
                  <a:pt x="136" y="4"/>
                </a:lnTo>
                <a:lnTo>
                  <a:pt x="176" y="0"/>
                </a:lnTo>
                <a:close/>
              </a:path>
            </a:pathLst>
          </a:custGeom>
          <a:solidFill>
            <a:srgbClr val="3A3A3A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3977994" y="1954373"/>
            <a:ext cx="3137398" cy="1235946"/>
            <a:chOff x="411991" y="4918940"/>
            <a:chExt cx="3137398" cy="1235946"/>
          </a:xfrm>
        </p:grpSpPr>
        <p:sp>
          <p:nvSpPr>
            <p:cNvPr id="24" name="矩形 23"/>
            <p:cNvSpPr/>
            <p:nvPr/>
          </p:nvSpPr>
          <p:spPr>
            <a:xfrm>
              <a:off x="411991" y="4918940"/>
              <a:ext cx="3137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252525"/>
                  </a:solidFill>
                  <a:effectLst/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YOUR TITLE HERE</a:t>
              </a:r>
              <a:endParaRPr lang="zh-CN" altLang="en-US" sz="2800" b="1" dirty="0">
                <a:solidFill>
                  <a:srgbClr val="252525"/>
                </a:solidFill>
                <a:effectLst/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46220" y="5394041"/>
              <a:ext cx="3068938" cy="760845"/>
            </a:xfrm>
            <a:prstGeom prst="roundRect">
              <a:avLst>
                <a:gd name="adj" fmla="val 6852"/>
              </a:avLst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eelawadee UI Semilight" panose="020B0402040204020203" pitchFamily="34" charset="-34"/>
                  <a:ea typeface="Microsoft Yi Baiti" panose="03000500000000000000" pitchFamily="66" charset="0"/>
                  <a:cs typeface="Leelawadee UI Semilight" panose="020B0402040204020203" pitchFamily="34" charset="-34"/>
                </a:rPr>
                <a:t>We welcome your play world network of sites put f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Leelawadee UI Semilight" panose="020B0402040204020203" pitchFamily="34" charset="-34"/>
                <a:cs typeface="Leelawadee UI Semilight" panose="020B0402040204020203" pitchFamily="34" charset="-34"/>
              </a:endParaRPr>
            </a:p>
          </p:txBody>
        </p:sp>
      </p:grpSp>
      <p:sp>
        <p:nvSpPr>
          <p:cNvPr id="43" name="Freeform 48"/>
          <p:cNvSpPr>
            <a:spLocks noEditPoints="1"/>
          </p:cNvSpPr>
          <p:nvPr/>
        </p:nvSpPr>
        <p:spPr bwMode="auto">
          <a:xfrm>
            <a:off x="5210167" y="1127249"/>
            <a:ext cx="673050" cy="673050"/>
          </a:xfrm>
          <a:custGeom>
            <a:avLst/>
            <a:gdLst>
              <a:gd name="T0" fmla="*/ 203 w 385"/>
              <a:gd name="T1" fmla="*/ 166 h 385"/>
              <a:gd name="T2" fmla="*/ 211 w 385"/>
              <a:gd name="T3" fmla="*/ 170 h 385"/>
              <a:gd name="T4" fmla="*/ 213 w 385"/>
              <a:gd name="T5" fmla="*/ 172 h 385"/>
              <a:gd name="T6" fmla="*/ 219 w 385"/>
              <a:gd name="T7" fmla="*/ 184 h 385"/>
              <a:gd name="T8" fmla="*/ 219 w 385"/>
              <a:gd name="T9" fmla="*/ 200 h 385"/>
              <a:gd name="T10" fmla="*/ 209 w 385"/>
              <a:gd name="T11" fmla="*/ 214 h 385"/>
              <a:gd name="T12" fmla="*/ 193 w 385"/>
              <a:gd name="T13" fmla="*/ 220 h 385"/>
              <a:gd name="T14" fmla="*/ 178 w 385"/>
              <a:gd name="T15" fmla="*/ 216 h 385"/>
              <a:gd name="T16" fmla="*/ 172 w 385"/>
              <a:gd name="T17" fmla="*/ 212 h 385"/>
              <a:gd name="T18" fmla="*/ 168 w 385"/>
              <a:gd name="T19" fmla="*/ 206 h 385"/>
              <a:gd name="T20" fmla="*/ 104 w 385"/>
              <a:gd name="T21" fmla="*/ 104 h 385"/>
              <a:gd name="T22" fmla="*/ 201 w 385"/>
              <a:gd name="T23" fmla="*/ 0 h 385"/>
              <a:gd name="T24" fmla="*/ 243 w 385"/>
              <a:gd name="T25" fmla="*/ 6 h 385"/>
              <a:gd name="T26" fmla="*/ 315 w 385"/>
              <a:gd name="T27" fmla="*/ 46 h 385"/>
              <a:gd name="T28" fmla="*/ 365 w 385"/>
              <a:gd name="T29" fmla="*/ 110 h 385"/>
              <a:gd name="T30" fmla="*/ 385 w 385"/>
              <a:gd name="T31" fmla="*/ 192 h 385"/>
              <a:gd name="T32" fmla="*/ 365 w 385"/>
              <a:gd name="T33" fmla="*/ 276 h 385"/>
              <a:gd name="T34" fmla="*/ 313 w 385"/>
              <a:gd name="T35" fmla="*/ 343 h 385"/>
              <a:gd name="T36" fmla="*/ 237 w 385"/>
              <a:gd name="T37" fmla="*/ 379 h 385"/>
              <a:gd name="T38" fmla="*/ 148 w 385"/>
              <a:gd name="T39" fmla="*/ 379 h 385"/>
              <a:gd name="T40" fmla="*/ 72 w 385"/>
              <a:gd name="T41" fmla="*/ 343 h 385"/>
              <a:gd name="T42" fmla="*/ 20 w 385"/>
              <a:gd name="T43" fmla="*/ 276 h 385"/>
              <a:gd name="T44" fmla="*/ 0 w 385"/>
              <a:gd name="T45" fmla="*/ 192 h 385"/>
              <a:gd name="T46" fmla="*/ 16 w 385"/>
              <a:gd name="T47" fmla="*/ 116 h 385"/>
              <a:gd name="T48" fmla="*/ 58 w 385"/>
              <a:gd name="T49" fmla="*/ 54 h 385"/>
              <a:gd name="T50" fmla="*/ 46 w 385"/>
              <a:gd name="T51" fmla="*/ 94 h 385"/>
              <a:gd name="T52" fmla="*/ 20 w 385"/>
              <a:gd name="T53" fmla="*/ 156 h 385"/>
              <a:gd name="T54" fmla="*/ 20 w 385"/>
              <a:gd name="T55" fmla="*/ 232 h 385"/>
              <a:gd name="T56" fmla="*/ 54 w 385"/>
              <a:gd name="T57" fmla="*/ 302 h 385"/>
              <a:gd name="T58" fmla="*/ 114 w 385"/>
              <a:gd name="T59" fmla="*/ 351 h 385"/>
              <a:gd name="T60" fmla="*/ 193 w 385"/>
              <a:gd name="T61" fmla="*/ 369 h 385"/>
              <a:gd name="T62" fmla="*/ 269 w 385"/>
              <a:gd name="T63" fmla="*/ 351 h 385"/>
              <a:gd name="T64" fmla="*/ 329 w 385"/>
              <a:gd name="T65" fmla="*/ 302 h 385"/>
              <a:gd name="T66" fmla="*/ 363 w 385"/>
              <a:gd name="T67" fmla="*/ 232 h 385"/>
              <a:gd name="T68" fmla="*/ 363 w 385"/>
              <a:gd name="T69" fmla="*/ 146 h 385"/>
              <a:gd name="T70" fmla="*/ 319 w 385"/>
              <a:gd name="T71" fmla="*/ 70 h 385"/>
              <a:gd name="T72" fmla="*/ 245 w 385"/>
              <a:gd name="T73" fmla="*/ 24 h 385"/>
              <a:gd name="T74" fmla="*/ 201 w 385"/>
              <a:gd name="T75" fmla="*/ 88 h 385"/>
              <a:gd name="T76" fmla="*/ 185 w 385"/>
              <a:gd name="T77" fmla="*/ 0 h 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85" h="385">
                <a:moveTo>
                  <a:pt x="104" y="104"/>
                </a:moveTo>
                <a:lnTo>
                  <a:pt x="203" y="166"/>
                </a:lnTo>
                <a:lnTo>
                  <a:pt x="207" y="168"/>
                </a:lnTo>
                <a:lnTo>
                  <a:pt x="211" y="170"/>
                </a:lnTo>
                <a:lnTo>
                  <a:pt x="213" y="172"/>
                </a:lnTo>
                <a:lnTo>
                  <a:pt x="213" y="172"/>
                </a:lnTo>
                <a:lnTo>
                  <a:pt x="217" y="178"/>
                </a:lnTo>
                <a:lnTo>
                  <a:pt x="219" y="184"/>
                </a:lnTo>
                <a:lnTo>
                  <a:pt x="221" y="192"/>
                </a:lnTo>
                <a:lnTo>
                  <a:pt x="219" y="200"/>
                </a:lnTo>
                <a:lnTo>
                  <a:pt x="215" y="208"/>
                </a:lnTo>
                <a:lnTo>
                  <a:pt x="209" y="214"/>
                </a:lnTo>
                <a:lnTo>
                  <a:pt x="201" y="218"/>
                </a:lnTo>
                <a:lnTo>
                  <a:pt x="193" y="220"/>
                </a:lnTo>
                <a:lnTo>
                  <a:pt x="185" y="220"/>
                </a:lnTo>
                <a:lnTo>
                  <a:pt x="178" y="216"/>
                </a:lnTo>
                <a:lnTo>
                  <a:pt x="172" y="212"/>
                </a:lnTo>
                <a:lnTo>
                  <a:pt x="172" y="212"/>
                </a:lnTo>
                <a:lnTo>
                  <a:pt x="170" y="210"/>
                </a:lnTo>
                <a:lnTo>
                  <a:pt x="168" y="206"/>
                </a:lnTo>
                <a:lnTo>
                  <a:pt x="166" y="202"/>
                </a:lnTo>
                <a:lnTo>
                  <a:pt x="104" y="104"/>
                </a:lnTo>
                <a:close/>
                <a:moveTo>
                  <a:pt x="185" y="0"/>
                </a:moveTo>
                <a:lnTo>
                  <a:pt x="201" y="0"/>
                </a:lnTo>
                <a:lnTo>
                  <a:pt x="201" y="0"/>
                </a:lnTo>
                <a:lnTo>
                  <a:pt x="243" y="6"/>
                </a:lnTo>
                <a:lnTo>
                  <a:pt x="281" y="22"/>
                </a:lnTo>
                <a:lnTo>
                  <a:pt x="315" y="46"/>
                </a:lnTo>
                <a:lnTo>
                  <a:pt x="345" y="74"/>
                </a:lnTo>
                <a:lnTo>
                  <a:pt x="365" y="110"/>
                </a:lnTo>
                <a:lnTo>
                  <a:pt x="379" y="150"/>
                </a:lnTo>
                <a:lnTo>
                  <a:pt x="385" y="192"/>
                </a:lnTo>
                <a:lnTo>
                  <a:pt x="379" y="236"/>
                </a:lnTo>
                <a:lnTo>
                  <a:pt x="365" y="276"/>
                </a:lnTo>
                <a:lnTo>
                  <a:pt x="343" y="313"/>
                </a:lnTo>
                <a:lnTo>
                  <a:pt x="313" y="343"/>
                </a:lnTo>
                <a:lnTo>
                  <a:pt x="277" y="365"/>
                </a:lnTo>
                <a:lnTo>
                  <a:pt x="237" y="379"/>
                </a:lnTo>
                <a:lnTo>
                  <a:pt x="193" y="385"/>
                </a:lnTo>
                <a:lnTo>
                  <a:pt x="148" y="379"/>
                </a:lnTo>
                <a:lnTo>
                  <a:pt x="108" y="365"/>
                </a:lnTo>
                <a:lnTo>
                  <a:pt x="72" y="343"/>
                </a:lnTo>
                <a:lnTo>
                  <a:pt x="42" y="313"/>
                </a:lnTo>
                <a:lnTo>
                  <a:pt x="20" y="276"/>
                </a:lnTo>
                <a:lnTo>
                  <a:pt x="4" y="236"/>
                </a:lnTo>
                <a:lnTo>
                  <a:pt x="0" y="192"/>
                </a:lnTo>
                <a:lnTo>
                  <a:pt x="4" y="152"/>
                </a:lnTo>
                <a:lnTo>
                  <a:pt x="16" y="116"/>
                </a:lnTo>
                <a:lnTo>
                  <a:pt x="34" y="84"/>
                </a:lnTo>
                <a:lnTo>
                  <a:pt x="58" y="54"/>
                </a:lnTo>
                <a:lnTo>
                  <a:pt x="66" y="68"/>
                </a:lnTo>
                <a:lnTo>
                  <a:pt x="46" y="94"/>
                </a:lnTo>
                <a:lnTo>
                  <a:pt x="30" y="124"/>
                </a:lnTo>
                <a:lnTo>
                  <a:pt x="20" y="156"/>
                </a:lnTo>
                <a:lnTo>
                  <a:pt x="16" y="192"/>
                </a:lnTo>
                <a:lnTo>
                  <a:pt x="20" y="232"/>
                </a:lnTo>
                <a:lnTo>
                  <a:pt x="34" y="270"/>
                </a:lnTo>
                <a:lnTo>
                  <a:pt x="54" y="302"/>
                </a:lnTo>
                <a:lnTo>
                  <a:pt x="82" y="331"/>
                </a:lnTo>
                <a:lnTo>
                  <a:pt x="114" y="351"/>
                </a:lnTo>
                <a:lnTo>
                  <a:pt x="152" y="365"/>
                </a:lnTo>
                <a:lnTo>
                  <a:pt x="193" y="369"/>
                </a:lnTo>
                <a:lnTo>
                  <a:pt x="233" y="365"/>
                </a:lnTo>
                <a:lnTo>
                  <a:pt x="269" y="351"/>
                </a:lnTo>
                <a:lnTo>
                  <a:pt x="303" y="331"/>
                </a:lnTo>
                <a:lnTo>
                  <a:pt x="329" y="302"/>
                </a:lnTo>
                <a:lnTo>
                  <a:pt x="351" y="270"/>
                </a:lnTo>
                <a:lnTo>
                  <a:pt x="363" y="232"/>
                </a:lnTo>
                <a:lnTo>
                  <a:pt x="369" y="192"/>
                </a:lnTo>
                <a:lnTo>
                  <a:pt x="363" y="146"/>
                </a:lnTo>
                <a:lnTo>
                  <a:pt x="345" y="106"/>
                </a:lnTo>
                <a:lnTo>
                  <a:pt x="319" y="70"/>
                </a:lnTo>
                <a:lnTo>
                  <a:pt x="285" y="42"/>
                </a:lnTo>
                <a:lnTo>
                  <a:pt x="245" y="24"/>
                </a:lnTo>
                <a:lnTo>
                  <a:pt x="201" y="16"/>
                </a:lnTo>
                <a:lnTo>
                  <a:pt x="201" y="88"/>
                </a:lnTo>
                <a:lnTo>
                  <a:pt x="185" y="88"/>
                </a:lnTo>
                <a:lnTo>
                  <a:pt x="185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2D66E98D-87C4-4B1C-AA8B-3B7138F72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139" y="5073136"/>
            <a:ext cx="620404" cy="6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5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57221" y="876694"/>
            <a:ext cx="3695307" cy="3695307"/>
          </a:xfrm>
          <a:prstGeom prst="rect">
            <a:avLst/>
          </a:prstGeom>
          <a:noFill/>
          <a:ln w="101600">
            <a:solidFill>
              <a:srgbClr val="2EC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33854" y="3074641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3600" b="1" dirty="0">
                <a:solidFill>
                  <a:srgbClr val="02201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在此</a:t>
            </a:r>
          </a:p>
          <a:p>
            <a:pPr algn="r"/>
            <a:r>
              <a:rPr lang="zh-CN" altLang="en-US" sz="3600" b="1" dirty="0">
                <a:solidFill>
                  <a:srgbClr val="02201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输入文字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765837" y="2870752"/>
            <a:ext cx="564545" cy="0"/>
          </a:xfrm>
          <a:prstGeom prst="line">
            <a:avLst/>
          </a:prstGeom>
          <a:ln>
            <a:solidFill>
              <a:srgbClr val="2EC4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8487343" y="2817675"/>
            <a:ext cx="327092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Far far away, behind the word mountains, far from the countries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Vokalia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and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Consonantia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 there live the blind texts. Separated they live in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Bookmarksgrove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right at the coast of the Semantics, a large language ocean.</a:t>
            </a:r>
          </a:p>
          <a:p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 small river named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Duden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flows by their place and supplies it with the necessary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regelialia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 It is a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paradisematic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country.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D9AA80A3-80DE-4623-8BC3-C834EDE3C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343" y="680170"/>
            <a:ext cx="724216" cy="723248"/>
          </a:xfrm>
          <a:prstGeom prst="rect">
            <a:avLst/>
          </a:prstGeom>
        </p:spPr>
      </p:pic>
      <p:pic>
        <p:nvPicPr>
          <p:cNvPr id="11" name="图片占位符 10">
            <a:extLst>
              <a:ext uri="{FF2B5EF4-FFF2-40B4-BE49-F238E27FC236}">
                <a16:creationId xmlns:a16="http://schemas.microsoft.com/office/drawing/2014/main" id="{5239047F-8648-4C57-8814-C06D1B6AD54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610" b="610"/>
          <a:stretch>
            <a:fillRect/>
          </a:stretch>
        </p:blipFill>
        <p:spPr>
          <a:xfrm>
            <a:off x="0" y="11113"/>
            <a:ext cx="5207000" cy="68580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95547" y="660876"/>
            <a:ext cx="2910334" cy="3053775"/>
          </a:xfrm>
          <a:prstGeom prst="rect">
            <a:avLst/>
          </a:prstGeom>
          <a:noFill/>
          <a:ln w="101600">
            <a:solidFill>
              <a:srgbClr val="2EC4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09661" y="2228671"/>
            <a:ext cx="203132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3600" b="1" dirty="0">
                <a:solidFill>
                  <a:srgbClr val="02201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在此</a:t>
            </a:r>
          </a:p>
          <a:p>
            <a:pPr algn="r"/>
            <a:r>
              <a:rPr lang="zh-CN" altLang="en-US" sz="3600" b="1" dirty="0">
                <a:solidFill>
                  <a:srgbClr val="02201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输入文字</a:t>
            </a:r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2755557" y="2135461"/>
            <a:ext cx="722488" cy="0"/>
          </a:xfrm>
          <a:prstGeom prst="line">
            <a:avLst/>
          </a:prstGeom>
          <a:ln>
            <a:solidFill>
              <a:srgbClr val="2EC4B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449616" y="4228594"/>
            <a:ext cx="438274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Far far away, behind the word mountains, far from the countries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Vokalia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and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Consonantia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, there live the blind texts. Separated they live in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Bookmarksgrove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right at the coast of the Semantics, a large language ocean.</a:t>
            </a:r>
          </a:p>
          <a:p>
            <a:pPr algn="r"/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algn="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 small river named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Duden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flows by their place and supplies it with the necessary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regelialia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. It is a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paradisematic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country.</a:t>
            </a:r>
          </a:p>
        </p:txBody>
      </p:sp>
      <p:pic>
        <p:nvPicPr>
          <p:cNvPr id="4" name="图片占位符 3">
            <a:extLst>
              <a:ext uri="{FF2B5EF4-FFF2-40B4-BE49-F238E27FC236}">
                <a16:creationId xmlns:a16="http://schemas.microsoft.com/office/drawing/2014/main" id="{3EB1B9E7-5E79-43EA-99B8-2DAF65EFE7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6098" b="6098"/>
          <a:stretch>
            <a:fillRect/>
          </a:stretch>
        </p:blipFill>
        <p:spPr>
          <a:blipFill rotWithShape="1">
            <a:blip r:embed="rId3"/>
            <a:stretch>
              <a:fillRect l="-50000"/>
            </a:stretch>
          </a:blipFill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D4A8538-07ED-453F-8EE0-1F643E59C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966" y="608208"/>
            <a:ext cx="724216" cy="7232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536</Words>
  <Application>Microsoft Office PowerPoint</Application>
  <PresentationFormat>宽屏</PresentationFormat>
  <Paragraphs>88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阿里巴巴普惠体 M</vt:lpstr>
      <vt:lpstr>微软雅黑</vt:lpstr>
      <vt:lpstr>Aharoni</vt:lpstr>
      <vt:lpstr>Arial</vt:lpstr>
      <vt:lpstr>Calibri</vt:lpstr>
      <vt:lpstr>Candara</vt:lpstr>
      <vt:lpstr>Leelawadee UI Semilight</vt:lpstr>
      <vt:lpstr>Roboto Thin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Bagus Budiyanto</dc:creator>
  <cp:lastModifiedBy>金 瑜婷</cp:lastModifiedBy>
  <cp:revision>195</cp:revision>
  <dcterms:created xsi:type="dcterms:W3CDTF">2016-02-29T05:08:00Z</dcterms:created>
  <dcterms:modified xsi:type="dcterms:W3CDTF">2021-04-28T01:44:05Z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2052-10.1.0.6750</vt:lpwstr>
  </property>
</Properties>
</file>

<file path=docProps/thumbnail.jpeg>
</file>